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82" r:id="rId2"/>
    <p:sldId id="260" r:id="rId3"/>
    <p:sldId id="283" r:id="rId4"/>
    <p:sldId id="258" r:id="rId5"/>
    <p:sldId id="262" r:id="rId6"/>
    <p:sldId id="279" r:id="rId7"/>
    <p:sldId id="284" r:id="rId8"/>
    <p:sldId id="277" r:id="rId9"/>
    <p:sldId id="278" r:id="rId10"/>
    <p:sldId id="261" r:id="rId11"/>
    <p:sldId id="280" r:id="rId12"/>
    <p:sldId id="286" r:id="rId13"/>
    <p:sldId id="281" r:id="rId14"/>
    <p:sldId id="265" r:id="rId15"/>
    <p:sldId id="275" r:id="rId16"/>
    <p:sldId id="25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E0E1"/>
    <a:srgbClr val="493628"/>
    <a:srgbClr val="F23636"/>
    <a:srgbClr val="FFC9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p:scale>
          <a:sx n="70" d="100"/>
          <a:sy n="70" d="100"/>
        </p:scale>
        <p:origin x="738" y="3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reyas Goyal" userId="942011336d40a87e" providerId="LiveId" clId="{C51C4757-9F37-4B54-8953-079B031B2DB6}"/>
    <pc:docChg chg="undo custSel addSld delSld modSld sldOrd">
      <pc:chgData name="Shreyas Goyal" userId="942011336d40a87e" providerId="LiveId" clId="{C51C4757-9F37-4B54-8953-079B031B2DB6}" dt="2024-09-20T16:06:07.473" v="4037"/>
      <pc:docMkLst>
        <pc:docMk/>
      </pc:docMkLst>
      <pc:sldChg chg="addSp delSp modSp mod">
        <pc:chgData name="Shreyas Goyal" userId="942011336d40a87e" providerId="LiveId" clId="{C51C4757-9F37-4B54-8953-079B031B2DB6}" dt="2024-09-20T12:41:39.481" v="149" actId="1076"/>
        <pc:sldMkLst>
          <pc:docMk/>
          <pc:sldMk cId="0" sldId="256"/>
        </pc:sldMkLst>
        <pc:spChg chg="mod">
          <ac:chgData name="Shreyas Goyal" userId="942011336d40a87e" providerId="LiveId" clId="{C51C4757-9F37-4B54-8953-079B031B2DB6}" dt="2024-09-20T12:40:32.650" v="121" actId="1076"/>
          <ac:spMkLst>
            <pc:docMk/>
            <pc:sldMk cId="0" sldId="256"/>
            <ac:spMk id="2" creationId="{79A56E73-6AF3-137D-637A-D54FB667CD0E}"/>
          </ac:spMkLst>
        </pc:spChg>
        <pc:spChg chg="add">
          <ac:chgData name="Shreyas Goyal" userId="942011336d40a87e" providerId="LiveId" clId="{C51C4757-9F37-4B54-8953-079B031B2DB6}" dt="2024-09-20T11:08:38.831" v="1"/>
          <ac:spMkLst>
            <pc:docMk/>
            <pc:sldMk cId="0" sldId="256"/>
            <ac:spMk id="3" creationId="{4D1C6731-338C-6D5C-0551-B09575E9784F}"/>
          </ac:spMkLst>
        </pc:spChg>
        <pc:spChg chg="del mod">
          <ac:chgData name="Shreyas Goyal" userId="942011336d40a87e" providerId="LiveId" clId="{C51C4757-9F37-4B54-8953-079B031B2DB6}" dt="2024-09-20T12:34:28.407" v="54" actId="478"/>
          <ac:spMkLst>
            <pc:docMk/>
            <pc:sldMk cId="0" sldId="256"/>
            <ac:spMk id="4" creationId="{00000000-0000-0000-0000-000000000000}"/>
          </ac:spMkLst>
        </pc:spChg>
        <pc:spChg chg="mod">
          <ac:chgData name="Shreyas Goyal" userId="942011336d40a87e" providerId="LiveId" clId="{C51C4757-9F37-4B54-8953-079B031B2DB6}" dt="2024-09-20T12:40:32.650" v="121" actId="1076"/>
          <ac:spMkLst>
            <pc:docMk/>
            <pc:sldMk cId="0" sldId="256"/>
            <ac:spMk id="10" creationId="{00000000-0000-0000-0000-000000000000}"/>
          </ac:spMkLst>
        </pc:spChg>
        <pc:spChg chg="add mod">
          <ac:chgData name="Shreyas Goyal" userId="942011336d40a87e" providerId="LiveId" clId="{C51C4757-9F37-4B54-8953-079B031B2DB6}" dt="2024-09-20T12:41:33.787" v="148" actId="1035"/>
          <ac:spMkLst>
            <pc:docMk/>
            <pc:sldMk cId="0" sldId="256"/>
            <ac:spMk id="14" creationId="{4CD29505-FCCB-F648-4D9C-FB67A1E4D26C}"/>
          </ac:spMkLst>
        </pc:spChg>
        <pc:spChg chg="mod ord">
          <ac:chgData name="Shreyas Goyal" userId="942011336d40a87e" providerId="LiveId" clId="{C51C4757-9F37-4B54-8953-079B031B2DB6}" dt="2024-09-20T12:40:32.650" v="121" actId="1076"/>
          <ac:spMkLst>
            <pc:docMk/>
            <pc:sldMk cId="0" sldId="256"/>
            <ac:spMk id="15" creationId="{94420802-CB80-03ED-73B2-776DD9EAFA00}"/>
          </ac:spMkLst>
        </pc:spChg>
        <pc:spChg chg="del">
          <ac:chgData name="Shreyas Goyal" userId="942011336d40a87e" providerId="LiveId" clId="{C51C4757-9F37-4B54-8953-079B031B2DB6}" dt="2024-09-20T11:09:39.690" v="4" actId="478"/>
          <ac:spMkLst>
            <pc:docMk/>
            <pc:sldMk cId="0" sldId="256"/>
            <ac:spMk id="16" creationId="{63ECA624-D0F6-7F60-E7D1-C1F1AC8B1C0F}"/>
          </ac:spMkLst>
        </pc:spChg>
        <pc:spChg chg="del">
          <ac:chgData name="Shreyas Goyal" userId="942011336d40a87e" providerId="LiveId" clId="{C51C4757-9F37-4B54-8953-079B031B2DB6}" dt="2024-09-20T11:14:43.260" v="42" actId="21"/>
          <ac:spMkLst>
            <pc:docMk/>
            <pc:sldMk cId="0" sldId="256"/>
            <ac:spMk id="18" creationId="{A9E3E35A-9154-395A-090E-749D4FF62114}"/>
          </ac:spMkLst>
        </pc:spChg>
        <pc:spChg chg="add mod">
          <ac:chgData name="Shreyas Goyal" userId="942011336d40a87e" providerId="LiveId" clId="{C51C4757-9F37-4B54-8953-079B031B2DB6}" dt="2024-09-20T12:41:39.481" v="149" actId="1076"/>
          <ac:spMkLst>
            <pc:docMk/>
            <pc:sldMk cId="0" sldId="256"/>
            <ac:spMk id="23" creationId="{CAF3DDBA-C888-5931-16A4-F3D4A4E0D0BB}"/>
          </ac:spMkLst>
        </pc:spChg>
        <pc:grpChg chg="del">
          <ac:chgData name="Shreyas Goyal" userId="942011336d40a87e" providerId="LiveId" clId="{C51C4757-9F37-4B54-8953-079B031B2DB6}" dt="2024-09-20T11:08:30.259" v="0" actId="478"/>
          <ac:grpSpMkLst>
            <pc:docMk/>
            <pc:sldMk cId="0" sldId="256"/>
            <ac:grpSpMk id="5" creationId="{00000000-0000-0000-0000-000000000000}"/>
          </ac:grpSpMkLst>
        </pc:grpChg>
        <pc:grpChg chg="add del mod ord">
          <ac:chgData name="Shreyas Goyal" userId="942011336d40a87e" providerId="LiveId" clId="{C51C4757-9F37-4B54-8953-079B031B2DB6}" dt="2024-09-20T12:40:05.241" v="116" actId="478"/>
          <ac:grpSpMkLst>
            <pc:docMk/>
            <pc:sldMk cId="0" sldId="256"/>
            <ac:grpSpMk id="22" creationId="{773F3021-BF51-755A-CD5A-90A2C194F8F3}"/>
          </ac:grpSpMkLst>
        </pc:grpChg>
        <pc:graphicFrameChg chg="del mod">
          <ac:chgData name="Shreyas Goyal" userId="942011336d40a87e" providerId="LiveId" clId="{C51C4757-9F37-4B54-8953-079B031B2DB6}" dt="2024-09-20T12:35:13.458" v="60" actId="478"/>
          <ac:graphicFrameMkLst>
            <pc:docMk/>
            <pc:sldMk cId="0" sldId="256"/>
            <ac:graphicFrameMk id="19" creationId="{6CF62997-1D14-7477-69A7-23A469F74FF5}"/>
          </ac:graphicFrameMkLst>
        </pc:graphicFrameChg>
        <pc:picChg chg="add mod">
          <ac:chgData name="Shreyas Goyal" userId="942011336d40a87e" providerId="LiveId" clId="{C51C4757-9F37-4B54-8953-079B031B2DB6}" dt="2024-09-20T12:40:32.650" v="121" actId="1076"/>
          <ac:picMkLst>
            <pc:docMk/>
            <pc:sldMk cId="0" sldId="256"/>
            <ac:picMk id="8" creationId="{064AE087-72DA-6CF8-A9EF-F75595168CF8}"/>
          </ac:picMkLst>
        </pc:picChg>
        <pc:picChg chg="add del mod">
          <ac:chgData name="Shreyas Goyal" userId="942011336d40a87e" providerId="LiveId" clId="{C51C4757-9F37-4B54-8953-079B031B2DB6}" dt="2024-09-20T11:13:45.128" v="13" actId="478"/>
          <ac:picMkLst>
            <pc:docMk/>
            <pc:sldMk cId="0" sldId="256"/>
            <ac:picMk id="11" creationId="{1212E266-5B07-C6FC-77F6-BD68F2439ED5}"/>
          </ac:picMkLst>
        </pc:picChg>
        <pc:picChg chg="add mod ord modCrop">
          <ac:chgData name="Shreyas Goyal" userId="942011336d40a87e" providerId="LiveId" clId="{C51C4757-9F37-4B54-8953-079B031B2DB6}" dt="2024-09-20T12:40:32.650" v="121" actId="1076"/>
          <ac:picMkLst>
            <pc:docMk/>
            <pc:sldMk cId="0" sldId="256"/>
            <ac:picMk id="13" creationId="{28666CF1-AAC6-93FA-41AB-F39A07D96FAD}"/>
          </ac:picMkLst>
        </pc:picChg>
        <pc:picChg chg="del">
          <ac:chgData name="Shreyas Goyal" userId="942011336d40a87e" providerId="LiveId" clId="{C51C4757-9F37-4B54-8953-079B031B2DB6}" dt="2024-09-20T11:10:05.112" v="10" actId="478"/>
          <ac:picMkLst>
            <pc:docMk/>
            <pc:sldMk cId="0" sldId="256"/>
            <ac:picMk id="17" creationId="{AA7D6C05-35C0-5616-B240-E421845AC868}"/>
          </ac:picMkLst>
        </pc:picChg>
        <pc:picChg chg="add mod topLvl modCrop">
          <ac:chgData name="Shreyas Goyal" userId="942011336d40a87e" providerId="LiveId" clId="{C51C4757-9F37-4B54-8953-079B031B2DB6}" dt="2024-09-20T12:40:32.650" v="121" actId="1076"/>
          <ac:picMkLst>
            <pc:docMk/>
            <pc:sldMk cId="0" sldId="256"/>
            <ac:picMk id="20" creationId="{65A5EBED-D7B5-8C67-CCAF-5E67F71A2043}"/>
          </ac:picMkLst>
        </pc:picChg>
        <pc:picChg chg="add del mod topLvl">
          <ac:chgData name="Shreyas Goyal" userId="942011336d40a87e" providerId="LiveId" clId="{C51C4757-9F37-4B54-8953-079B031B2DB6}" dt="2024-09-20T12:40:05.241" v="116" actId="478"/>
          <ac:picMkLst>
            <pc:docMk/>
            <pc:sldMk cId="0" sldId="256"/>
            <ac:picMk id="21" creationId="{2BDC4361-D1E1-EA2A-AFBB-5B30DB99D1A2}"/>
          </ac:picMkLst>
        </pc:picChg>
      </pc:sldChg>
      <pc:sldChg chg="addSp delSp modSp mod">
        <pc:chgData name="Shreyas Goyal" userId="942011336d40a87e" providerId="LiveId" clId="{C51C4757-9F37-4B54-8953-079B031B2DB6}" dt="2024-09-20T13:41:39.707" v="2683" actId="20577"/>
        <pc:sldMkLst>
          <pc:docMk/>
          <pc:sldMk cId="4088197365" sldId="258"/>
        </pc:sldMkLst>
        <pc:spChg chg="mod">
          <ac:chgData name="Shreyas Goyal" userId="942011336d40a87e" providerId="LiveId" clId="{C51C4757-9F37-4B54-8953-079B031B2DB6}" dt="2024-09-20T12:54:01.726" v="696" actId="20577"/>
          <ac:spMkLst>
            <pc:docMk/>
            <pc:sldMk cId="4088197365" sldId="258"/>
            <ac:spMk id="5" creationId="{CC63AD1A-05C4-8987-1172-2F73AE466B92}"/>
          </ac:spMkLst>
        </pc:spChg>
        <pc:spChg chg="mod">
          <ac:chgData name="Shreyas Goyal" userId="942011336d40a87e" providerId="LiveId" clId="{C51C4757-9F37-4B54-8953-079B031B2DB6}" dt="2024-09-20T13:41:39.707" v="2683" actId="20577"/>
          <ac:spMkLst>
            <pc:docMk/>
            <pc:sldMk cId="4088197365" sldId="258"/>
            <ac:spMk id="20" creationId="{00000000-0000-0000-0000-000000000000}"/>
          </ac:spMkLst>
        </pc:spChg>
        <pc:spChg chg="add mod">
          <ac:chgData name="Shreyas Goyal" userId="942011336d40a87e" providerId="LiveId" clId="{C51C4757-9F37-4B54-8953-079B031B2DB6}" dt="2024-09-20T13:12:53.699" v="1764" actId="1076"/>
          <ac:spMkLst>
            <pc:docMk/>
            <pc:sldMk cId="4088197365" sldId="258"/>
            <ac:spMk id="21" creationId="{B6F183A6-1B16-15F0-8538-3D34770F8BA4}"/>
          </ac:spMkLst>
        </pc:spChg>
        <pc:spChg chg="mod">
          <ac:chgData name="Shreyas Goyal" userId="942011336d40a87e" providerId="LiveId" clId="{C51C4757-9F37-4B54-8953-079B031B2DB6}" dt="2024-09-20T13:09:43.528" v="1610" actId="20577"/>
          <ac:spMkLst>
            <pc:docMk/>
            <pc:sldMk cId="4088197365" sldId="258"/>
            <ac:spMk id="40" creationId="{57C77931-49C8-0DA5-C6B4-D8DF1964F1DF}"/>
          </ac:spMkLst>
        </pc:spChg>
        <pc:spChg chg="mod">
          <ac:chgData name="Shreyas Goyal" userId="942011336d40a87e" providerId="LiveId" clId="{C51C4757-9F37-4B54-8953-079B031B2DB6}" dt="2024-09-20T12:59:20.281" v="1131" actId="20577"/>
          <ac:spMkLst>
            <pc:docMk/>
            <pc:sldMk cId="4088197365" sldId="258"/>
            <ac:spMk id="41" creationId="{4E152EA2-5E02-91F1-3DB1-0594AABC560D}"/>
          </ac:spMkLst>
        </pc:spChg>
        <pc:spChg chg="mod">
          <ac:chgData name="Shreyas Goyal" userId="942011336d40a87e" providerId="LiveId" clId="{C51C4757-9F37-4B54-8953-079B031B2DB6}" dt="2024-09-20T13:08:02.044" v="1565" actId="6549"/>
          <ac:spMkLst>
            <pc:docMk/>
            <pc:sldMk cId="4088197365" sldId="258"/>
            <ac:spMk id="42" creationId="{66E97101-4EAF-997A-2905-A73A42816FCF}"/>
          </ac:spMkLst>
        </pc:spChg>
        <pc:spChg chg="mod">
          <ac:chgData name="Shreyas Goyal" userId="942011336d40a87e" providerId="LiveId" clId="{C51C4757-9F37-4B54-8953-079B031B2DB6}" dt="2024-09-20T13:13:04.877" v="1765" actId="108"/>
          <ac:spMkLst>
            <pc:docMk/>
            <pc:sldMk cId="4088197365" sldId="258"/>
            <ac:spMk id="43" creationId="{018CFC83-AF2D-C45C-D899-894D8C362BDA}"/>
          </ac:spMkLst>
        </pc:spChg>
        <pc:spChg chg="del mod">
          <ac:chgData name="Shreyas Goyal" userId="942011336d40a87e" providerId="LiveId" clId="{C51C4757-9F37-4B54-8953-079B031B2DB6}" dt="2024-09-20T13:09:56.297" v="1611" actId="478"/>
          <ac:spMkLst>
            <pc:docMk/>
            <pc:sldMk cId="4088197365" sldId="258"/>
            <ac:spMk id="47" creationId="{FB366E49-B3DC-AF17-F66D-5D086D4BD22F}"/>
          </ac:spMkLst>
        </pc:spChg>
      </pc:sldChg>
      <pc:sldChg chg="addSp delSp modSp mod">
        <pc:chgData name="Shreyas Goyal" userId="942011336d40a87e" providerId="LiveId" clId="{C51C4757-9F37-4B54-8953-079B031B2DB6}" dt="2024-09-20T16:06:07.473" v="4037"/>
        <pc:sldMkLst>
          <pc:docMk/>
          <pc:sldMk cId="0" sldId="259"/>
        </pc:sldMkLst>
        <pc:spChg chg="del mod">
          <ac:chgData name="Shreyas Goyal" userId="942011336d40a87e" providerId="LiveId" clId="{C51C4757-9F37-4B54-8953-079B031B2DB6}" dt="2024-09-20T16:05:49.751" v="4033" actId="21"/>
          <ac:spMkLst>
            <pc:docMk/>
            <pc:sldMk cId="0" sldId="259"/>
            <ac:spMk id="2" creationId="{E6514667-568C-E5D4-CED0-D72A016AC189}"/>
          </ac:spMkLst>
        </pc:spChg>
        <pc:spChg chg="add mod">
          <ac:chgData name="Shreyas Goyal" userId="942011336d40a87e" providerId="LiveId" clId="{C51C4757-9F37-4B54-8953-079B031B2DB6}" dt="2024-09-20T16:06:07.473" v="4037"/>
          <ac:spMkLst>
            <pc:docMk/>
            <pc:sldMk cId="0" sldId="259"/>
            <ac:spMk id="3" creationId="{E6514667-568C-E5D4-CED0-D72A016AC189}"/>
          </ac:spMkLst>
        </pc:spChg>
        <pc:spChg chg="del">
          <ac:chgData name="Shreyas Goyal" userId="942011336d40a87e" providerId="LiveId" clId="{C51C4757-9F37-4B54-8953-079B031B2DB6}" dt="2024-09-20T16:05:55.885" v="4034" actId="478"/>
          <ac:spMkLst>
            <pc:docMk/>
            <pc:sldMk cId="0" sldId="259"/>
            <ac:spMk id="17" creationId="{00000000-0000-0000-0000-000000000000}"/>
          </ac:spMkLst>
        </pc:spChg>
        <pc:spChg chg="del mod">
          <ac:chgData name="Shreyas Goyal" userId="942011336d40a87e" providerId="LiveId" clId="{C51C4757-9F37-4B54-8953-079B031B2DB6}" dt="2024-09-20T16:06:05.724" v="4036" actId="478"/>
          <ac:spMkLst>
            <pc:docMk/>
            <pc:sldMk cId="0" sldId="259"/>
            <ac:spMk id="31" creationId="{00000000-0000-0000-0000-000000000000}"/>
          </ac:spMkLst>
        </pc:spChg>
        <pc:spChg chg="del">
          <ac:chgData name="Shreyas Goyal" userId="942011336d40a87e" providerId="LiveId" clId="{C51C4757-9F37-4B54-8953-079B031B2DB6}" dt="2024-09-20T16:05:55.885" v="4034" actId="478"/>
          <ac:spMkLst>
            <pc:docMk/>
            <pc:sldMk cId="0" sldId="259"/>
            <ac:spMk id="32" creationId="{00000000-0000-0000-0000-000000000000}"/>
          </ac:spMkLst>
        </pc:spChg>
        <pc:spChg chg="del">
          <ac:chgData name="Shreyas Goyal" userId="942011336d40a87e" providerId="LiveId" clId="{C51C4757-9F37-4B54-8953-079B031B2DB6}" dt="2024-09-20T16:05:55.885" v="4034" actId="478"/>
          <ac:spMkLst>
            <pc:docMk/>
            <pc:sldMk cId="0" sldId="259"/>
            <ac:spMk id="33" creationId="{00000000-0000-0000-0000-000000000000}"/>
          </ac:spMkLst>
        </pc:spChg>
        <pc:spChg chg="del">
          <ac:chgData name="Shreyas Goyal" userId="942011336d40a87e" providerId="LiveId" clId="{C51C4757-9F37-4B54-8953-079B031B2DB6}" dt="2024-09-20T16:05:55.885" v="4034" actId="478"/>
          <ac:spMkLst>
            <pc:docMk/>
            <pc:sldMk cId="0" sldId="259"/>
            <ac:spMk id="34" creationId="{00000000-0000-0000-0000-000000000000}"/>
          </ac:spMkLst>
        </pc:spChg>
        <pc:grpChg chg="del">
          <ac:chgData name="Shreyas Goyal" userId="942011336d40a87e" providerId="LiveId" clId="{C51C4757-9F37-4B54-8953-079B031B2DB6}" dt="2024-09-20T16:05:29.757" v="4031" actId="478"/>
          <ac:grpSpMkLst>
            <pc:docMk/>
            <pc:sldMk cId="0" sldId="259"/>
            <ac:grpSpMk id="6" creationId="{00000000-0000-0000-0000-000000000000}"/>
          </ac:grpSpMkLst>
        </pc:grpChg>
        <pc:grpChg chg="del">
          <ac:chgData name="Shreyas Goyal" userId="942011336d40a87e" providerId="LiveId" clId="{C51C4757-9F37-4B54-8953-079B031B2DB6}" dt="2024-09-20T16:06:00.672" v="4035" actId="478"/>
          <ac:grpSpMkLst>
            <pc:docMk/>
            <pc:sldMk cId="0" sldId="259"/>
            <ac:grpSpMk id="9" creationId="{00000000-0000-0000-0000-000000000000}"/>
          </ac:grpSpMkLst>
        </pc:grpChg>
        <pc:grpChg chg="del">
          <ac:chgData name="Shreyas Goyal" userId="942011336d40a87e" providerId="LiveId" clId="{C51C4757-9F37-4B54-8953-079B031B2DB6}" dt="2024-09-20T16:05:55.885" v="4034" actId="478"/>
          <ac:grpSpMkLst>
            <pc:docMk/>
            <pc:sldMk cId="0" sldId="259"/>
            <ac:grpSpMk id="12" creationId="{00000000-0000-0000-0000-000000000000}"/>
          </ac:grpSpMkLst>
        </pc:grpChg>
        <pc:grpChg chg="del">
          <ac:chgData name="Shreyas Goyal" userId="942011336d40a87e" providerId="LiveId" clId="{C51C4757-9F37-4B54-8953-079B031B2DB6}" dt="2024-09-20T16:05:55.885" v="4034" actId="478"/>
          <ac:grpSpMkLst>
            <pc:docMk/>
            <pc:sldMk cId="0" sldId="259"/>
            <ac:grpSpMk id="18" creationId="{00000000-0000-0000-0000-000000000000}"/>
          </ac:grpSpMkLst>
        </pc:grpChg>
        <pc:grpChg chg="del">
          <ac:chgData name="Shreyas Goyal" userId="942011336d40a87e" providerId="LiveId" clId="{C51C4757-9F37-4B54-8953-079B031B2DB6}" dt="2024-09-20T16:05:55.885" v="4034" actId="478"/>
          <ac:grpSpMkLst>
            <pc:docMk/>
            <pc:sldMk cId="0" sldId="259"/>
            <ac:grpSpMk id="21" creationId="{00000000-0000-0000-0000-000000000000}"/>
          </ac:grpSpMkLst>
        </pc:grpChg>
        <pc:grpChg chg="del">
          <ac:chgData name="Shreyas Goyal" userId="942011336d40a87e" providerId="LiveId" clId="{C51C4757-9F37-4B54-8953-079B031B2DB6}" dt="2024-09-20T16:05:55.885" v="4034" actId="478"/>
          <ac:grpSpMkLst>
            <pc:docMk/>
            <pc:sldMk cId="0" sldId="259"/>
            <ac:grpSpMk id="24" creationId="{00000000-0000-0000-0000-000000000000}"/>
          </ac:grpSpMkLst>
        </pc:grpChg>
        <pc:grpChg chg="del">
          <ac:chgData name="Shreyas Goyal" userId="942011336d40a87e" providerId="LiveId" clId="{C51C4757-9F37-4B54-8953-079B031B2DB6}" dt="2024-09-20T16:05:55.885" v="4034" actId="478"/>
          <ac:grpSpMkLst>
            <pc:docMk/>
            <pc:sldMk cId="0" sldId="259"/>
            <ac:grpSpMk id="27" creationId="{00000000-0000-0000-0000-000000000000}"/>
          </ac:grpSpMkLst>
        </pc:grpChg>
        <pc:grpChg chg="del">
          <ac:chgData name="Shreyas Goyal" userId="942011336d40a87e" providerId="LiveId" clId="{C51C4757-9F37-4B54-8953-079B031B2DB6}" dt="2024-09-20T16:05:55.885" v="4034" actId="478"/>
          <ac:grpSpMkLst>
            <pc:docMk/>
            <pc:sldMk cId="0" sldId="259"/>
            <ac:grpSpMk id="40" creationId="{94625C89-936A-1AFD-39F4-7935CECFF80E}"/>
          </ac:grpSpMkLst>
        </pc:grpChg>
      </pc:sldChg>
      <pc:sldChg chg="addSp delSp modSp mod">
        <pc:chgData name="Shreyas Goyal" userId="942011336d40a87e" providerId="LiveId" clId="{C51C4757-9F37-4B54-8953-079B031B2DB6}" dt="2024-09-20T13:40:11.122" v="2568"/>
        <pc:sldMkLst>
          <pc:docMk/>
          <pc:sldMk cId="0" sldId="260"/>
        </pc:sldMkLst>
        <pc:spChg chg="mod">
          <ac:chgData name="Shreyas Goyal" userId="942011336d40a87e" providerId="LiveId" clId="{C51C4757-9F37-4B54-8953-079B031B2DB6}" dt="2024-09-20T13:37:34.427" v="2500" actId="255"/>
          <ac:spMkLst>
            <pc:docMk/>
            <pc:sldMk cId="0" sldId="260"/>
            <ac:spMk id="9" creationId="{00000000-0000-0000-0000-000000000000}"/>
          </ac:spMkLst>
        </pc:spChg>
        <pc:spChg chg="add">
          <ac:chgData name="Shreyas Goyal" userId="942011336d40a87e" providerId="LiveId" clId="{C51C4757-9F37-4B54-8953-079B031B2DB6}" dt="2024-09-20T12:46:25.116" v="153"/>
          <ac:spMkLst>
            <pc:docMk/>
            <pc:sldMk cId="0" sldId="260"/>
            <ac:spMk id="16" creationId="{7B49004A-58E5-D886-2342-EC14172F39B9}"/>
          </ac:spMkLst>
        </pc:spChg>
        <pc:spChg chg="add">
          <ac:chgData name="Shreyas Goyal" userId="942011336d40a87e" providerId="LiveId" clId="{C51C4757-9F37-4B54-8953-079B031B2DB6}" dt="2024-09-20T12:46:29.931" v="155"/>
          <ac:spMkLst>
            <pc:docMk/>
            <pc:sldMk cId="0" sldId="260"/>
            <ac:spMk id="18" creationId="{6F5198AD-0606-3E16-BA77-B281839880BC}"/>
          </ac:spMkLst>
        </pc:spChg>
        <pc:spChg chg="mod">
          <ac:chgData name="Shreyas Goyal" userId="942011336d40a87e" providerId="LiveId" clId="{C51C4757-9F37-4B54-8953-079B031B2DB6}" dt="2024-09-20T13:39:11.778" v="2559"/>
          <ac:spMkLst>
            <pc:docMk/>
            <pc:sldMk cId="0" sldId="260"/>
            <ac:spMk id="21" creationId="{98F9CF70-C240-FDEA-D29A-D5924AF785B1}"/>
          </ac:spMkLst>
        </pc:spChg>
        <pc:spChg chg="mod">
          <ac:chgData name="Shreyas Goyal" userId="942011336d40a87e" providerId="LiveId" clId="{C51C4757-9F37-4B54-8953-079B031B2DB6}" dt="2024-09-20T13:39:25.686" v="2562" actId="20577"/>
          <ac:spMkLst>
            <pc:docMk/>
            <pc:sldMk cId="0" sldId="260"/>
            <ac:spMk id="22" creationId="{6F3187AD-2B5E-1352-F55A-AD4E33320EF0}"/>
          </ac:spMkLst>
        </pc:spChg>
        <pc:spChg chg="add mod">
          <ac:chgData name="Shreyas Goyal" userId="942011336d40a87e" providerId="LiveId" clId="{C51C4757-9F37-4B54-8953-079B031B2DB6}" dt="2024-09-20T13:39:54.079" v="2567"/>
          <ac:spMkLst>
            <pc:docMk/>
            <pc:sldMk cId="0" sldId="260"/>
            <ac:spMk id="24" creationId="{1AD59B41-6325-A154-DC2A-35BA2389CBFD}"/>
          </ac:spMkLst>
        </pc:spChg>
        <pc:spChg chg="mod">
          <ac:chgData name="Shreyas Goyal" userId="942011336d40a87e" providerId="LiveId" clId="{C51C4757-9F37-4B54-8953-079B031B2DB6}" dt="2024-09-20T13:38:55.648" v="2558" actId="21"/>
          <ac:spMkLst>
            <pc:docMk/>
            <pc:sldMk cId="0" sldId="260"/>
            <ac:spMk id="34" creationId="{00000000-0000-0000-0000-000000000000}"/>
          </ac:spMkLst>
        </pc:spChg>
        <pc:spChg chg="mod">
          <ac:chgData name="Shreyas Goyal" userId="942011336d40a87e" providerId="LiveId" clId="{C51C4757-9F37-4B54-8953-079B031B2DB6}" dt="2024-09-20T13:39:29.790" v="2564" actId="20577"/>
          <ac:spMkLst>
            <pc:docMk/>
            <pc:sldMk cId="0" sldId="260"/>
            <ac:spMk id="37" creationId="{00000000-0000-0000-0000-000000000000}"/>
          </ac:spMkLst>
        </pc:spChg>
        <pc:spChg chg="mod">
          <ac:chgData name="Shreyas Goyal" userId="942011336d40a87e" providerId="LiveId" clId="{C51C4757-9F37-4B54-8953-079B031B2DB6}" dt="2024-09-20T13:40:11.122" v="2568"/>
          <ac:spMkLst>
            <pc:docMk/>
            <pc:sldMk cId="0" sldId="260"/>
            <ac:spMk id="38" creationId="{00000000-0000-0000-0000-000000000000}"/>
          </ac:spMkLst>
        </pc:spChg>
        <pc:spChg chg="mod">
          <ac:chgData name="Shreyas Goyal" userId="942011336d40a87e" providerId="LiveId" clId="{C51C4757-9F37-4B54-8953-079B031B2DB6}" dt="2024-09-20T13:38:22.178" v="2555" actId="255"/>
          <ac:spMkLst>
            <pc:docMk/>
            <pc:sldMk cId="0" sldId="260"/>
            <ac:spMk id="52" creationId="{C6115CE1-1065-02BF-8E0C-8430EA765E2B}"/>
          </ac:spMkLst>
        </pc:spChg>
        <pc:spChg chg="mod">
          <ac:chgData name="Shreyas Goyal" userId="942011336d40a87e" providerId="LiveId" clId="{C51C4757-9F37-4B54-8953-079B031B2DB6}" dt="2024-09-20T13:39:32.789" v="2566" actId="20577"/>
          <ac:spMkLst>
            <pc:docMk/>
            <pc:sldMk cId="0" sldId="260"/>
            <ac:spMk id="55" creationId="{F52DF789-FD47-7AC5-2BDD-D74A288D5080}"/>
          </ac:spMkLst>
        </pc:spChg>
        <pc:grpChg chg="add mod">
          <ac:chgData name="Shreyas Goyal" userId="942011336d40a87e" providerId="LiveId" clId="{C51C4757-9F37-4B54-8953-079B031B2DB6}" dt="2024-09-20T13:39:21.105" v="2560" actId="1076"/>
          <ac:grpSpMkLst>
            <pc:docMk/>
            <pc:sldMk cId="0" sldId="260"/>
            <ac:grpSpMk id="19" creationId="{56A0F05A-8ADA-3454-B83B-BACD254A9D29}"/>
          </ac:grpSpMkLst>
        </pc:grpChg>
        <pc:grpChg chg="mod">
          <ac:chgData name="Shreyas Goyal" userId="942011336d40a87e" providerId="LiveId" clId="{C51C4757-9F37-4B54-8953-079B031B2DB6}" dt="2024-09-20T13:37:59.367" v="2527" actId="1036"/>
          <ac:grpSpMkLst>
            <pc:docMk/>
            <pc:sldMk cId="0" sldId="260"/>
            <ac:grpSpMk id="35" creationId="{00000000-0000-0000-0000-000000000000}"/>
          </ac:grpSpMkLst>
        </pc:grpChg>
        <pc:grpChg chg="mod">
          <ac:chgData name="Shreyas Goyal" userId="942011336d40a87e" providerId="LiveId" clId="{C51C4757-9F37-4B54-8953-079B031B2DB6}" dt="2024-09-20T13:38:10.803" v="2553" actId="1036"/>
          <ac:grpSpMkLst>
            <pc:docMk/>
            <pc:sldMk cId="0" sldId="260"/>
            <ac:grpSpMk id="53" creationId="{AF73D338-F2E1-C50A-EDBB-FA65EE5EB091}"/>
          </ac:grpSpMkLst>
        </pc:grpChg>
        <pc:picChg chg="del">
          <ac:chgData name="Shreyas Goyal" userId="942011336d40a87e" providerId="LiveId" clId="{C51C4757-9F37-4B54-8953-079B031B2DB6}" dt="2024-09-20T11:16:39.884" v="47" actId="478"/>
          <ac:picMkLst>
            <pc:docMk/>
            <pc:sldMk cId="0" sldId="260"/>
            <ac:picMk id="45" creationId="{F012326E-D984-E46B-061D-3F6EEE78E07C}"/>
          </ac:picMkLst>
        </pc:picChg>
        <pc:picChg chg="del">
          <ac:chgData name="Shreyas Goyal" userId="942011336d40a87e" providerId="LiveId" clId="{C51C4757-9F37-4B54-8953-079B031B2DB6}" dt="2024-09-20T11:16:41.774" v="48" actId="478"/>
          <ac:picMkLst>
            <pc:docMk/>
            <pc:sldMk cId="0" sldId="260"/>
            <ac:picMk id="47" creationId="{1ACBC67C-860A-F744-BD6E-FBB6E464529A}"/>
          </ac:picMkLst>
        </pc:picChg>
        <pc:picChg chg="del">
          <ac:chgData name="Shreyas Goyal" userId="942011336d40a87e" providerId="LiveId" clId="{C51C4757-9F37-4B54-8953-079B031B2DB6}" dt="2024-09-20T11:16:37.491" v="46" actId="478"/>
          <ac:picMkLst>
            <pc:docMk/>
            <pc:sldMk cId="0" sldId="260"/>
            <ac:picMk id="51" creationId="{9F5E7688-561F-BA64-9D8A-5063BFD86FCB}"/>
          </ac:picMkLst>
        </pc:picChg>
      </pc:sldChg>
      <pc:sldChg chg="addSp delSp modSp mod ord">
        <pc:chgData name="Shreyas Goyal" userId="942011336d40a87e" providerId="LiveId" clId="{C51C4757-9F37-4B54-8953-079B031B2DB6}" dt="2024-09-20T15:08:53.946" v="3208" actId="1076"/>
        <pc:sldMkLst>
          <pc:docMk/>
          <pc:sldMk cId="0" sldId="261"/>
        </pc:sldMkLst>
        <pc:spChg chg="add mod">
          <ac:chgData name="Shreyas Goyal" userId="942011336d40a87e" providerId="LiveId" clId="{C51C4757-9F37-4B54-8953-079B031B2DB6}" dt="2024-09-20T15:02:03.862" v="3164" actId="1076"/>
          <ac:spMkLst>
            <pc:docMk/>
            <pc:sldMk cId="0" sldId="261"/>
            <ac:spMk id="6" creationId="{10DBB577-3C04-2982-8C3E-55E264F4469F}"/>
          </ac:spMkLst>
        </pc:spChg>
        <pc:spChg chg="add mod">
          <ac:chgData name="Shreyas Goyal" userId="942011336d40a87e" providerId="LiveId" clId="{C51C4757-9F37-4B54-8953-079B031B2DB6}" dt="2024-09-20T15:07:43.538" v="3193" actId="14100"/>
          <ac:spMkLst>
            <pc:docMk/>
            <pc:sldMk cId="0" sldId="261"/>
            <ac:spMk id="7" creationId="{CBDEBA1B-07DD-1295-C022-9F3D7DEBDC61}"/>
          </ac:spMkLst>
        </pc:spChg>
        <pc:spChg chg="add mod">
          <ac:chgData name="Shreyas Goyal" userId="942011336d40a87e" providerId="LiveId" clId="{C51C4757-9F37-4B54-8953-079B031B2DB6}" dt="2024-09-20T15:08:44.835" v="3206" actId="255"/>
          <ac:spMkLst>
            <pc:docMk/>
            <pc:sldMk cId="0" sldId="261"/>
            <ac:spMk id="8" creationId="{652544AE-EC19-C94C-301B-84D9F892E519}"/>
          </ac:spMkLst>
        </pc:spChg>
        <pc:spChg chg="add del">
          <ac:chgData name="Shreyas Goyal" userId="942011336d40a87e" providerId="LiveId" clId="{C51C4757-9F37-4B54-8953-079B031B2DB6}" dt="2024-09-20T15:08:06.214" v="3199" actId="22"/>
          <ac:spMkLst>
            <pc:docMk/>
            <pc:sldMk cId="0" sldId="261"/>
            <ac:spMk id="10" creationId="{A3EA6914-078B-C760-A4C6-1614C5B97616}"/>
          </ac:spMkLst>
        </pc:spChg>
        <pc:spChg chg="mod">
          <ac:chgData name="Shreyas Goyal" userId="942011336d40a87e" providerId="LiveId" clId="{C51C4757-9F37-4B54-8953-079B031B2DB6}" dt="2024-09-20T15:00:21.015" v="3146" actId="20577"/>
          <ac:spMkLst>
            <pc:docMk/>
            <pc:sldMk cId="0" sldId="261"/>
            <ac:spMk id="26" creationId="{09595502-3D43-47B1-86E3-FEF608C43F20}"/>
          </ac:spMkLst>
        </pc:spChg>
        <pc:spChg chg="mod">
          <ac:chgData name="Shreyas Goyal" userId="942011336d40a87e" providerId="LiveId" clId="{C51C4757-9F37-4B54-8953-079B031B2DB6}" dt="2024-09-20T13:47:01.234" v="2747" actId="14100"/>
          <ac:spMkLst>
            <pc:docMk/>
            <pc:sldMk cId="0" sldId="261"/>
            <ac:spMk id="47" creationId="{8FA9AEEE-692E-A030-4F59-934C93104EF3}"/>
          </ac:spMkLst>
        </pc:spChg>
        <pc:spChg chg="mod">
          <ac:chgData name="Shreyas Goyal" userId="942011336d40a87e" providerId="LiveId" clId="{C51C4757-9F37-4B54-8953-079B031B2DB6}" dt="2024-09-20T15:07:03.838" v="3188" actId="14100"/>
          <ac:spMkLst>
            <pc:docMk/>
            <pc:sldMk cId="0" sldId="261"/>
            <ac:spMk id="48" creationId="{B985AD01-04DA-7A10-B524-F59CA30C13AA}"/>
          </ac:spMkLst>
        </pc:spChg>
        <pc:spChg chg="mod">
          <ac:chgData name="Shreyas Goyal" userId="942011336d40a87e" providerId="LiveId" clId="{C51C4757-9F37-4B54-8953-079B031B2DB6}" dt="2024-09-20T13:47:05.606" v="2748" actId="14100"/>
          <ac:spMkLst>
            <pc:docMk/>
            <pc:sldMk cId="0" sldId="261"/>
            <ac:spMk id="50" creationId="{D940B113-FCCC-2396-BB96-F45B7A3959F7}"/>
          </ac:spMkLst>
        </pc:spChg>
        <pc:spChg chg="mod">
          <ac:chgData name="Shreyas Goyal" userId="942011336d40a87e" providerId="LiveId" clId="{C51C4757-9F37-4B54-8953-079B031B2DB6}" dt="2024-09-20T13:45:50.150" v="2703" actId="20577"/>
          <ac:spMkLst>
            <pc:docMk/>
            <pc:sldMk cId="0" sldId="261"/>
            <ac:spMk id="56" creationId="{7C4B9247-A630-8871-A433-1D1D602190EA}"/>
          </ac:spMkLst>
        </pc:spChg>
        <pc:spChg chg="del mod">
          <ac:chgData name="Shreyas Goyal" userId="942011336d40a87e" providerId="LiveId" clId="{C51C4757-9F37-4B54-8953-079B031B2DB6}" dt="2024-09-20T13:44:36.707" v="2691" actId="478"/>
          <ac:spMkLst>
            <pc:docMk/>
            <pc:sldMk cId="0" sldId="261"/>
            <ac:spMk id="57" creationId="{DEA7B3AA-2CD2-5F47-B492-35503C08B9E6}"/>
          </ac:spMkLst>
        </pc:spChg>
        <pc:spChg chg="del">
          <ac:chgData name="Shreyas Goyal" userId="942011336d40a87e" providerId="LiveId" clId="{C51C4757-9F37-4B54-8953-079B031B2DB6}" dt="2024-09-20T13:47:34.583" v="2753" actId="478"/>
          <ac:spMkLst>
            <pc:docMk/>
            <pc:sldMk cId="0" sldId="261"/>
            <ac:spMk id="60" creationId="{DB04026A-EA79-476A-37E2-3AFDF9254550}"/>
          </ac:spMkLst>
        </pc:spChg>
        <pc:spChg chg="mod">
          <ac:chgData name="Shreyas Goyal" userId="942011336d40a87e" providerId="LiveId" clId="{C51C4757-9F37-4B54-8953-079B031B2DB6}" dt="2024-09-20T15:07:47.962" v="3194" actId="1076"/>
          <ac:spMkLst>
            <pc:docMk/>
            <pc:sldMk cId="0" sldId="261"/>
            <ac:spMk id="61" creationId="{3BFB6F36-6856-29CA-E8F2-04CA927F1123}"/>
          </ac:spMkLst>
        </pc:spChg>
        <pc:spChg chg="mod">
          <ac:chgData name="Shreyas Goyal" userId="942011336d40a87e" providerId="LiveId" clId="{C51C4757-9F37-4B54-8953-079B031B2DB6}" dt="2024-09-20T15:04:51.801" v="3174" actId="1076"/>
          <ac:spMkLst>
            <pc:docMk/>
            <pc:sldMk cId="0" sldId="261"/>
            <ac:spMk id="62" creationId="{D84D1B8B-9120-6FBB-9495-0D9573EEC088}"/>
          </ac:spMkLst>
        </pc:spChg>
        <pc:spChg chg="mod">
          <ac:chgData name="Shreyas Goyal" userId="942011336d40a87e" providerId="LiveId" clId="{C51C4757-9F37-4B54-8953-079B031B2DB6}" dt="2024-09-20T15:04:41.098" v="3172" actId="1076"/>
          <ac:spMkLst>
            <pc:docMk/>
            <pc:sldMk cId="0" sldId="261"/>
            <ac:spMk id="63" creationId="{54019164-8A4A-BFCF-2D77-06F5EA240515}"/>
          </ac:spMkLst>
        </pc:spChg>
        <pc:spChg chg="mod">
          <ac:chgData name="Shreyas Goyal" userId="942011336d40a87e" providerId="LiveId" clId="{C51C4757-9F37-4B54-8953-079B031B2DB6}" dt="2024-09-20T15:07:10.125" v="3189" actId="1076"/>
          <ac:spMkLst>
            <pc:docMk/>
            <pc:sldMk cId="0" sldId="261"/>
            <ac:spMk id="64" creationId="{6189FF5D-1D54-644F-AC71-DE0C2F50BE83}"/>
          </ac:spMkLst>
        </pc:spChg>
        <pc:grpChg chg="add mod">
          <ac:chgData name="Shreyas Goyal" userId="942011336d40a87e" providerId="LiveId" clId="{C51C4757-9F37-4B54-8953-079B031B2DB6}" dt="2024-09-20T15:08:53.946" v="3208" actId="1076"/>
          <ac:grpSpMkLst>
            <pc:docMk/>
            <pc:sldMk cId="0" sldId="261"/>
            <ac:grpSpMk id="4" creationId="{70791244-81BC-556B-4322-B5BCC10435DD}"/>
          </ac:grpSpMkLst>
        </pc:grpChg>
        <pc:grpChg chg="mod">
          <ac:chgData name="Shreyas Goyal" userId="942011336d40a87e" providerId="LiveId" clId="{C51C4757-9F37-4B54-8953-079B031B2DB6}" dt="2024-09-20T13:46:37.143" v="2742" actId="164"/>
          <ac:grpSpMkLst>
            <pc:docMk/>
            <pc:sldMk cId="0" sldId="261"/>
            <ac:grpSpMk id="42" creationId="{AD1D710D-E9C6-22F3-DEDE-5030398FADF7}"/>
          </ac:grpSpMkLst>
        </pc:grpChg>
        <pc:grpChg chg="mod">
          <ac:chgData name="Shreyas Goyal" userId="942011336d40a87e" providerId="LiveId" clId="{C51C4757-9F37-4B54-8953-079B031B2DB6}" dt="2024-09-20T13:46:37.143" v="2742" actId="164"/>
          <ac:grpSpMkLst>
            <pc:docMk/>
            <pc:sldMk cId="0" sldId="261"/>
            <ac:grpSpMk id="51" creationId="{164549D1-45AE-8238-E3BD-91DB7B28DD0F}"/>
          </ac:grpSpMkLst>
        </pc:grpChg>
        <pc:graphicFrameChg chg="add del mod">
          <ac:chgData name="Shreyas Goyal" userId="942011336d40a87e" providerId="LiveId" clId="{C51C4757-9F37-4B54-8953-079B031B2DB6}" dt="2024-09-20T13:44:55.750" v="2693" actId="478"/>
          <ac:graphicFrameMkLst>
            <pc:docMk/>
            <pc:sldMk cId="0" sldId="261"/>
            <ac:graphicFrameMk id="2" creationId="{9CB1BC35-D947-4038-4613-57FA1F27BF90}"/>
          </ac:graphicFrameMkLst>
        </pc:graphicFrameChg>
        <pc:graphicFrameChg chg="add del mod">
          <ac:chgData name="Shreyas Goyal" userId="942011336d40a87e" providerId="LiveId" clId="{C51C4757-9F37-4B54-8953-079B031B2DB6}" dt="2024-09-20T15:00:24.973" v="3147" actId="478"/>
          <ac:graphicFrameMkLst>
            <pc:docMk/>
            <pc:sldMk cId="0" sldId="261"/>
            <ac:graphicFrameMk id="3" creationId="{9CB1BC35-D947-4038-4613-57FA1F27BF90}"/>
          </ac:graphicFrameMkLst>
        </pc:graphicFrameChg>
        <pc:graphicFrameChg chg="add mod">
          <ac:chgData name="Shreyas Goyal" userId="942011336d40a87e" providerId="LiveId" clId="{C51C4757-9F37-4B54-8953-079B031B2DB6}" dt="2024-09-20T15:01:23.560" v="3153" actId="1076"/>
          <ac:graphicFrameMkLst>
            <pc:docMk/>
            <pc:sldMk cId="0" sldId="261"/>
            <ac:graphicFrameMk id="5" creationId="{A3E1A402-0A53-8029-524D-E4AF07624625}"/>
          </ac:graphicFrameMkLst>
        </pc:graphicFrameChg>
        <pc:graphicFrameChg chg="del mod modGraphic">
          <ac:chgData name="Shreyas Goyal" userId="942011336d40a87e" providerId="LiveId" clId="{C51C4757-9F37-4B54-8953-079B031B2DB6}" dt="2024-09-20T13:44:30.726" v="2689" actId="478"/>
          <ac:graphicFrameMkLst>
            <pc:docMk/>
            <pc:sldMk cId="0" sldId="261"/>
            <ac:graphicFrameMk id="54" creationId="{2C0A3EC9-AF39-B8DE-7C0F-D2CBEFA61A72}"/>
          </ac:graphicFrameMkLst>
        </pc:graphicFrameChg>
        <pc:graphicFrameChg chg="del modGraphic">
          <ac:chgData name="Shreyas Goyal" userId="942011336d40a87e" providerId="LiveId" clId="{C51C4757-9F37-4B54-8953-079B031B2DB6}" dt="2024-09-20T13:47:30.311" v="2752" actId="478"/>
          <ac:graphicFrameMkLst>
            <pc:docMk/>
            <pc:sldMk cId="0" sldId="261"/>
            <ac:graphicFrameMk id="59" creationId="{F270878F-8D82-E789-BE56-8B5A51CE1DBF}"/>
          </ac:graphicFrameMkLst>
        </pc:graphicFrameChg>
      </pc:sldChg>
      <pc:sldChg chg="modSp mod">
        <pc:chgData name="Shreyas Goyal" userId="942011336d40a87e" providerId="LiveId" clId="{C51C4757-9F37-4B54-8953-079B031B2DB6}" dt="2024-09-20T13:20:51.820" v="2448" actId="20577"/>
        <pc:sldMkLst>
          <pc:docMk/>
          <pc:sldMk cId="1821943148" sldId="262"/>
        </pc:sldMkLst>
        <pc:spChg chg="mod">
          <ac:chgData name="Shreyas Goyal" userId="942011336d40a87e" providerId="LiveId" clId="{C51C4757-9F37-4B54-8953-079B031B2DB6}" dt="2024-09-20T13:20:51.820" v="2448" actId="20577"/>
          <ac:spMkLst>
            <pc:docMk/>
            <pc:sldMk cId="1821943148" sldId="262"/>
            <ac:spMk id="10" creationId="{00000000-0000-0000-0000-000000000000}"/>
          </ac:spMkLst>
        </pc:spChg>
        <pc:spChg chg="mod">
          <ac:chgData name="Shreyas Goyal" userId="942011336d40a87e" providerId="LiveId" clId="{C51C4757-9F37-4B54-8953-079B031B2DB6}" dt="2024-09-20T13:19:47.322" v="2239"/>
          <ac:spMkLst>
            <pc:docMk/>
            <pc:sldMk cId="1821943148" sldId="262"/>
            <ac:spMk id="16" creationId="{00000000-0000-0000-0000-000000000000}"/>
          </ac:spMkLst>
        </pc:spChg>
        <pc:spChg chg="mod">
          <ac:chgData name="Shreyas Goyal" userId="942011336d40a87e" providerId="LiveId" clId="{C51C4757-9F37-4B54-8953-079B031B2DB6}" dt="2024-09-20T13:17:25.079" v="2087" actId="20577"/>
          <ac:spMkLst>
            <pc:docMk/>
            <pc:sldMk cId="1821943148" sldId="262"/>
            <ac:spMk id="17" creationId="{00000000-0000-0000-0000-000000000000}"/>
          </ac:spMkLst>
        </pc:spChg>
        <pc:spChg chg="mod">
          <ac:chgData name="Shreyas Goyal" userId="942011336d40a87e" providerId="LiveId" clId="{C51C4757-9F37-4B54-8953-079B031B2DB6}" dt="2024-09-20T13:16:35.136" v="1971" actId="20577"/>
          <ac:spMkLst>
            <pc:docMk/>
            <pc:sldMk cId="1821943148" sldId="262"/>
            <ac:spMk id="18" creationId="{00000000-0000-0000-0000-000000000000}"/>
          </ac:spMkLst>
        </pc:spChg>
        <pc:spChg chg="mod">
          <ac:chgData name="Shreyas Goyal" userId="942011336d40a87e" providerId="LiveId" clId="{C51C4757-9F37-4B54-8953-079B031B2DB6}" dt="2024-09-20T13:14:38.510" v="1806" actId="6549"/>
          <ac:spMkLst>
            <pc:docMk/>
            <pc:sldMk cId="1821943148" sldId="262"/>
            <ac:spMk id="24" creationId="{00000000-0000-0000-0000-000000000000}"/>
          </ac:spMkLst>
        </pc:spChg>
        <pc:spChg chg="mod">
          <ac:chgData name="Shreyas Goyal" userId="942011336d40a87e" providerId="LiveId" clId="{C51C4757-9F37-4B54-8953-079B031B2DB6}" dt="2024-09-20T13:15:06.243" v="1825" actId="20577"/>
          <ac:spMkLst>
            <pc:docMk/>
            <pc:sldMk cId="1821943148" sldId="262"/>
            <ac:spMk id="25" creationId="{00000000-0000-0000-0000-000000000000}"/>
          </ac:spMkLst>
        </pc:spChg>
        <pc:spChg chg="mod">
          <ac:chgData name="Shreyas Goyal" userId="942011336d40a87e" providerId="LiveId" clId="{C51C4757-9F37-4B54-8953-079B031B2DB6}" dt="2024-09-20T13:19:30.709" v="2222" actId="20577"/>
          <ac:spMkLst>
            <pc:docMk/>
            <pc:sldMk cId="1821943148" sldId="262"/>
            <ac:spMk id="26" creationId="{00000000-0000-0000-0000-000000000000}"/>
          </ac:spMkLst>
        </pc:spChg>
        <pc:spChg chg="mod">
          <ac:chgData name="Shreyas Goyal" userId="942011336d40a87e" providerId="LiveId" clId="{C51C4757-9F37-4B54-8953-079B031B2DB6}" dt="2024-09-20T13:20:02.906" v="2274" actId="20577"/>
          <ac:spMkLst>
            <pc:docMk/>
            <pc:sldMk cId="1821943148" sldId="262"/>
            <ac:spMk id="27" creationId="{00000000-0000-0000-0000-000000000000}"/>
          </ac:spMkLst>
        </pc:spChg>
      </pc:sldChg>
      <pc:sldChg chg="del">
        <pc:chgData name="Shreyas Goyal" userId="942011336d40a87e" providerId="LiveId" clId="{C51C4757-9F37-4B54-8953-079B031B2DB6}" dt="2024-09-20T15:54:38.154" v="3484" actId="47"/>
        <pc:sldMkLst>
          <pc:docMk/>
          <pc:sldMk cId="3658841907" sldId="263"/>
        </pc:sldMkLst>
      </pc:sldChg>
      <pc:sldChg chg="delSp modSp mod">
        <pc:chgData name="Shreyas Goyal" userId="942011336d40a87e" providerId="LiveId" clId="{C51C4757-9F37-4B54-8953-079B031B2DB6}" dt="2024-09-20T15:51:01.841" v="3433" actId="478"/>
        <pc:sldMkLst>
          <pc:docMk/>
          <pc:sldMk cId="0" sldId="265"/>
        </pc:sldMkLst>
        <pc:spChg chg="del">
          <ac:chgData name="Shreyas Goyal" userId="942011336d40a87e" providerId="LiveId" clId="{C51C4757-9F37-4B54-8953-079B031B2DB6}" dt="2024-09-20T15:51:01.841" v="3433" actId="478"/>
          <ac:spMkLst>
            <pc:docMk/>
            <pc:sldMk cId="0" sldId="265"/>
            <ac:spMk id="11" creationId="{00000000-0000-0000-0000-000000000000}"/>
          </ac:spMkLst>
        </pc:spChg>
        <pc:spChg chg="mod">
          <ac:chgData name="Shreyas Goyal" userId="942011336d40a87e" providerId="LiveId" clId="{C51C4757-9F37-4B54-8953-079B031B2DB6}" dt="2024-09-20T15:46:57.806" v="3355" actId="20577"/>
          <ac:spMkLst>
            <pc:docMk/>
            <pc:sldMk cId="0" sldId="265"/>
            <ac:spMk id="18" creationId="{00000000-0000-0000-0000-000000000000}"/>
          </ac:spMkLst>
        </pc:spChg>
        <pc:spChg chg="mod">
          <ac:chgData name="Shreyas Goyal" userId="942011336d40a87e" providerId="LiveId" clId="{C51C4757-9F37-4B54-8953-079B031B2DB6}" dt="2024-09-20T15:49:19.870" v="3375"/>
          <ac:spMkLst>
            <pc:docMk/>
            <pc:sldMk cId="0" sldId="265"/>
            <ac:spMk id="19" creationId="{00000000-0000-0000-0000-000000000000}"/>
          </ac:spMkLst>
        </pc:spChg>
        <pc:spChg chg="mod">
          <ac:chgData name="Shreyas Goyal" userId="942011336d40a87e" providerId="LiveId" clId="{C51C4757-9F37-4B54-8953-079B031B2DB6}" dt="2024-09-20T15:47:00.411" v="3356" actId="20577"/>
          <ac:spMkLst>
            <pc:docMk/>
            <pc:sldMk cId="0" sldId="265"/>
            <ac:spMk id="30" creationId="{00000000-0000-0000-0000-000000000000}"/>
          </ac:spMkLst>
        </pc:spChg>
        <pc:spChg chg="mod">
          <ac:chgData name="Shreyas Goyal" userId="942011336d40a87e" providerId="LiveId" clId="{C51C4757-9F37-4B54-8953-079B031B2DB6}" dt="2024-09-20T15:49:52.112" v="3376"/>
          <ac:spMkLst>
            <pc:docMk/>
            <pc:sldMk cId="0" sldId="265"/>
            <ac:spMk id="31" creationId="{00000000-0000-0000-0000-000000000000}"/>
          </ac:spMkLst>
        </pc:spChg>
        <pc:spChg chg="mod">
          <ac:chgData name="Shreyas Goyal" userId="942011336d40a87e" providerId="LiveId" clId="{C51C4757-9F37-4B54-8953-079B031B2DB6}" dt="2024-09-20T15:47:03.115" v="3357" actId="20577"/>
          <ac:spMkLst>
            <pc:docMk/>
            <pc:sldMk cId="0" sldId="265"/>
            <ac:spMk id="42" creationId="{00000000-0000-0000-0000-000000000000}"/>
          </ac:spMkLst>
        </pc:spChg>
        <pc:spChg chg="mod">
          <ac:chgData name="Shreyas Goyal" userId="942011336d40a87e" providerId="LiveId" clId="{C51C4757-9F37-4B54-8953-079B031B2DB6}" dt="2024-09-20T15:50:40.453" v="3432" actId="20577"/>
          <ac:spMkLst>
            <pc:docMk/>
            <pc:sldMk cId="0" sldId="265"/>
            <ac:spMk id="43" creationId="{00000000-0000-0000-0000-000000000000}"/>
          </ac:spMkLst>
        </pc:spChg>
      </pc:sldChg>
      <pc:sldChg chg="del">
        <pc:chgData name="Shreyas Goyal" userId="942011336d40a87e" providerId="LiveId" clId="{C51C4757-9F37-4B54-8953-079B031B2DB6}" dt="2024-09-20T15:06:01.762" v="3182" actId="47"/>
        <pc:sldMkLst>
          <pc:docMk/>
          <pc:sldMk cId="2948221083" sldId="270"/>
        </pc:sldMkLst>
      </pc:sldChg>
      <pc:sldChg chg="del">
        <pc:chgData name="Shreyas Goyal" userId="942011336d40a87e" providerId="LiveId" clId="{C51C4757-9F37-4B54-8953-079B031B2DB6}" dt="2024-09-20T15:06:04.550" v="3183" actId="47"/>
        <pc:sldMkLst>
          <pc:docMk/>
          <pc:sldMk cId="2816864091" sldId="271"/>
        </pc:sldMkLst>
      </pc:sldChg>
      <pc:sldChg chg="del">
        <pc:chgData name="Shreyas Goyal" userId="942011336d40a87e" providerId="LiveId" clId="{C51C4757-9F37-4B54-8953-079B031B2DB6}" dt="2024-09-20T15:06:06.274" v="3184" actId="47"/>
        <pc:sldMkLst>
          <pc:docMk/>
          <pc:sldMk cId="3697621682" sldId="272"/>
        </pc:sldMkLst>
      </pc:sldChg>
      <pc:sldChg chg="del">
        <pc:chgData name="Shreyas Goyal" userId="942011336d40a87e" providerId="LiveId" clId="{C51C4757-9F37-4B54-8953-079B031B2DB6}" dt="2024-09-20T15:06:12.618" v="3186" actId="47"/>
        <pc:sldMkLst>
          <pc:docMk/>
          <pc:sldMk cId="4270314260" sldId="273"/>
        </pc:sldMkLst>
      </pc:sldChg>
      <pc:sldChg chg="del">
        <pc:chgData name="Shreyas Goyal" userId="942011336d40a87e" providerId="LiveId" clId="{C51C4757-9F37-4B54-8953-079B031B2DB6}" dt="2024-09-20T15:06:09.772" v="3185" actId="47"/>
        <pc:sldMkLst>
          <pc:docMk/>
          <pc:sldMk cId="4055076029" sldId="274"/>
        </pc:sldMkLst>
      </pc:sldChg>
      <pc:sldChg chg="addSp delSp modSp mod">
        <pc:chgData name="Shreyas Goyal" userId="942011336d40a87e" providerId="LiveId" clId="{C51C4757-9F37-4B54-8953-079B031B2DB6}" dt="2024-09-20T16:02:06.257" v="3744" actId="207"/>
        <pc:sldMkLst>
          <pc:docMk/>
          <pc:sldMk cId="2611702888" sldId="275"/>
        </pc:sldMkLst>
        <pc:spChg chg="del">
          <ac:chgData name="Shreyas Goyal" userId="942011336d40a87e" providerId="LiveId" clId="{C51C4757-9F37-4B54-8953-079B031B2DB6}" dt="2024-09-20T15:59:54.563" v="3604" actId="478"/>
          <ac:spMkLst>
            <pc:docMk/>
            <pc:sldMk cId="2611702888" sldId="275"/>
            <ac:spMk id="6" creationId="{36FC1D03-B14B-1E31-4CDF-03CE7EFF5AA8}"/>
          </ac:spMkLst>
        </pc:spChg>
        <pc:spChg chg="del mod">
          <ac:chgData name="Shreyas Goyal" userId="942011336d40a87e" providerId="LiveId" clId="{C51C4757-9F37-4B54-8953-079B031B2DB6}" dt="2024-09-20T15:54:29.878" v="3483" actId="478"/>
          <ac:spMkLst>
            <pc:docMk/>
            <pc:sldMk cId="2611702888" sldId="275"/>
            <ac:spMk id="11" creationId="{00000000-0000-0000-0000-000000000000}"/>
          </ac:spMkLst>
        </pc:spChg>
        <pc:spChg chg="del">
          <ac:chgData name="Shreyas Goyal" userId="942011336d40a87e" providerId="LiveId" clId="{C51C4757-9F37-4B54-8953-079B031B2DB6}" dt="2024-09-20T16:00:43.897" v="3605" actId="478"/>
          <ac:spMkLst>
            <pc:docMk/>
            <pc:sldMk cId="2611702888" sldId="275"/>
            <ac:spMk id="16" creationId="{6E267EB9-0FF7-3394-DAB3-3C657525B2D2}"/>
          </ac:spMkLst>
        </pc:spChg>
        <pc:spChg chg="mod">
          <ac:chgData name="Shreyas Goyal" userId="942011336d40a87e" providerId="LiveId" clId="{C51C4757-9F37-4B54-8953-079B031B2DB6}" dt="2024-09-20T15:57:13.526" v="3492" actId="20577"/>
          <ac:spMkLst>
            <pc:docMk/>
            <pc:sldMk cId="2611702888" sldId="275"/>
            <ac:spMk id="18" creationId="{00000000-0000-0000-0000-000000000000}"/>
          </ac:spMkLst>
        </pc:spChg>
        <pc:spChg chg="del mod">
          <ac:chgData name="Shreyas Goyal" userId="942011336d40a87e" providerId="LiveId" clId="{C51C4757-9F37-4B54-8953-079B031B2DB6}" dt="2024-09-20T15:58:23.356" v="3521"/>
          <ac:spMkLst>
            <pc:docMk/>
            <pc:sldMk cId="2611702888" sldId="275"/>
            <ac:spMk id="19" creationId="{00000000-0000-0000-0000-000000000000}"/>
          </ac:spMkLst>
        </pc:spChg>
        <pc:spChg chg="mod">
          <ac:chgData name="Shreyas Goyal" userId="942011336d40a87e" providerId="LiveId" clId="{C51C4757-9F37-4B54-8953-079B031B2DB6}" dt="2024-09-20T15:57:22.287" v="3510" actId="20577"/>
          <ac:spMkLst>
            <pc:docMk/>
            <pc:sldMk cId="2611702888" sldId="275"/>
            <ac:spMk id="29" creationId="{3BB04BF3-0C98-82C6-C904-1C8C88472646}"/>
          </ac:spMkLst>
        </pc:spChg>
        <pc:spChg chg="mod">
          <ac:chgData name="Shreyas Goyal" userId="942011336d40a87e" providerId="LiveId" clId="{C51C4757-9F37-4B54-8953-079B031B2DB6}" dt="2024-09-20T16:01:07.259" v="3669" actId="20577"/>
          <ac:spMkLst>
            <pc:docMk/>
            <pc:sldMk cId="2611702888" sldId="275"/>
            <ac:spMk id="30" creationId="{00000000-0000-0000-0000-000000000000}"/>
          </ac:spMkLst>
        </pc:spChg>
        <pc:spChg chg="mod">
          <ac:chgData name="Shreyas Goyal" userId="942011336d40a87e" providerId="LiveId" clId="{C51C4757-9F37-4B54-8953-079B031B2DB6}" dt="2024-09-20T16:01:29.964" v="3686" actId="207"/>
          <ac:spMkLst>
            <pc:docMk/>
            <pc:sldMk cId="2611702888" sldId="275"/>
            <ac:spMk id="31" creationId="{00000000-0000-0000-0000-000000000000}"/>
          </ac:spMkLst>
        </pc:spChg>
        <pc:spChg chg="add">
          <ac:chgData name="Shreyas Goyal" userId="942011336d40a87e" providerId="LiveId" clId="{C51C4757-9F37-4B54-8953-079B031B2DB6}" dt="2024-09-20T15:57:28.766" v="3511"/>
          <ac:spMkLst>
            <pc:docMk/>
            <pc:sldMk cId="2611702888" sldId="275"/>
            <ac:spMk id="32" creationId="{C86C5686-3A39-98E8-4369-5AB449B0C497}"/>
          </ac:spMkLst>
        </pc:spChg>
        <pc:spChg chg="add mod">
          <ac:chgData name="Shreyas Goyal" userId="942011336d40a87e" providerId="LiveId" clId="{C51C4757-9F37-4B54-8953-079B031B2DB6}" dt="2024-09-20T15:58:07.323" v="3517"/>
          <ac:spMkLst>
            <pc:docMk/>
            <pc:sldMk cId="2611702888" sldId="275"/>
            <ac:spMk id="40" creationId="{22680365-0ADE-C512-2C14-BC256D355105}"/>
          </ac:spMkLst>
        </pc:spChg>
        <pc:spChg chg="add mod">
          <ac:chgData name="Shreyas Goyal" userId="942011336d40a87e" providerId="LiveId" clId="{C51C4757-9F37-4B54-8953-079B031B2DB6}" dt="2024-09-20T15:58:06.850" v="3516"/>
          <ac:spMkLst>
            <pc:docMk/>
            <pc:sldMk cId="2611702888" sldId="275"/>
            <ac:spMk id="41" creationId="{104B4CC3-587E-266B-2216-CEA6AB2970CE}"/>
          </ac:spMkLst>
        </pc:spChg>
        <pc:spChg chg="mod">
          <ac:chgData name="Shreyas Goyal" userId="942011336d40a87e" providerId="LiveId" clId="{C51C4757-9F37-4B54-8953-079B031B2DB6}" dt="2024-09-20T16:01:13.129" v="3677" actId="20577"/>
          <ac:spMkLst>
            <pc:docMk/>
            <pc:sldMk cId="2611702888" sldId="275"/>
            <ac:spMk id="42" creationId="{00000000-0000-0000-0000-000000000000}"/>
          </ac:spMkLst>
        </pc:spChg>
        <pc:spChg chg="mod">
          <ac:chgData name="Shreyas Goyal" userId="942011336d40a87e" providerId="LiveId" clId="{C51C4757-9F37-4B54-8953-079B031B2DB6}" dt="2024-09-20T16:02:06.257" v="3744" actId="207"/>
          <ac:spMkLst>
            <pc:docMk/>
            <pc:sldMk cId="2611702888" sldId="275"/>
            <ac:spMk id="43" creationId="{00000000-0000-0000-0000-000000000000}"/>
          </ac:spMkLst>
        </pc:spChg>
        <pc:spChg chg="add mod">
          <ac:chgData name="Shreyas Goyal" userId="942011336d40a87e" providerId="LiveId" clId="{C51C4757-9F37-4B54-8953-079B031B2DB6}" dt="2024-09-20T15:58:06.626" v="3515"/>
          <ac:spMkLst>
            <pc:docMk/>
            <pc:sldMk cId="2611702888" sldId="275"/>
            <ac:spMk id="44" creationId="{03462D94-746C-D74F-D7DE-B9F9C1A08DD4}"/>
          </ac:spMkLst>
        </pc:spChg>
        <pc:spChg chg="add">
          <ac:chgData name="Shreyas Goyal" userId="942011336d40a87e" providerId="LiveId" clId="{C51C4757-9F37-4B54-8953-079B031B2DB6}" dt="2024-09-20T15:58:12.978" v="3519"/>
          <ac:spMkLst>
            <pc:docMk/>
            <pc:sldMk cId="2611702888" sldId="275"/>
            <ac:spMk id="45" creationId="{2F28E656-C115-4F82-E6A3-9CFE65204292}"/>
          </ac:spMkLst>
        </pc:spChg>
        <pc:spChg chg="add mod">
          <ac:chgData name="Shreyas Goyal" userId="942011336d40a87e" providerId="LiveId" clId="{C51C4757-9F37-4B54-8953-079B031B2DB6}" dt="2024-09-20T15:59:47.172" v="3603" actId="207"/>
          <ac:spMkLst>
            <pc:docMk/>
            <pc:sldMk cId="2611702888" sldId="275"/>
            <ac:spMk id="46" creationId="{56B7349B-08ED-0AB9-3D97-E9CA8F69A215}"/>
          </ac:spMkLst>
        </pc:spChg>
        <pc:spChg chg="add">
          <ac:chgData name="Shreyas Goyal" userId="942011336d40a87e" providerId="LiveId" clId="{C51C4757-9F37-4B54-8953-079B031B2DB6}" dt="2024-09-20T15:58:53.077" v="3524"/>
          <ac:spMkLst>
            <pc:docMk/>
            <pc:sldMk cId="2611702888" sldId="275"/>
            <ac:spMk id="47" creationId="{486E5EC6-DC94-F207-CF45-5BDD8BAE624C}"/>
          </ac:spMkLst>
        </pc:spChg>
        <pc:spChg chg="add">
          <ac:chgData name="Shreyas Goyal" userId="942011336d40a87e" providerId="LiveId" clId="{C51C4757-9F37-4B54-8953-079B031B2DB6}" dt="2024-09-20T15:59:01.436" v="3526"/>
          <ac:spMkLst>
            <pc:docMk/>
            <pc:sldMk cId="2611702888" sldId="275"/>
            <ac:spMk id="48" creationId="{84441626-4495-7188-5EA5-64E930CFFEF2}"/>
          </ac:spMkLst>
        </pc:spChg>
      </pc:sldChg>
      <pc:sldChg chg="delSp modSp mod">
        <pc:chgData name="Shreyas Goyal" userId="942011336d40a87e" providerId="LiveId" clId="{C51C4757-9F37-4B54-8953-079B031B2DB6}" dt="2024-09-20T15:54:15.565" v="3481" actId="404"/>
        <pc:sldMkLst>
          <pc:docMk/>
          <pc:sldMk cId="2341278487" sldId="276"/>
        </pc:sldMkLst>
        <pc:spChg chg="del">
          <ac:chgData name="Shreyas Goyal" userId="942011336d40a87e" providerId="LiveId" clId="{C51C4757-9F37-4B54-8953-079B031B2DB6}" dt="2024-09-20T15:51:10.592" v="3434" actId="478"/>
          <ac:spMkLst>
            <pc:docMk/>
            <pc:sldMk cId="2341278487" sldId="276"/>
            <ac:spMk id="11" creationId="{00000000-0000-0000-0000-000000000000}"/>
          </ac:spMkLst>
        </pc:spChg>
        <pc:spChg chg="mod">
          <ac:chgData name="Shreyas Goyal" userId="942011336d40a87e" providerId="LiveId" clId="{C51C4757-9F37-4B54-8953-079B031B2DB6}" dt="2024-09-20T15:53:03.151" v="3441" actId="403"/>
          <ac:spMkLst>
            <pc:docMk/>
            <pc:sldMk cId="2341278487" sldId="276"/>
            <ac:spMk id="19" creationId="{00000000-0000-0000-0000-000000000000}"/>
          </ac:spMkLst>
        </pc:spChg>
        <pc:spChg chg="mod">
          <ac:chgData name="Shreyas Goyal" userId="942011336d40a87e" providerId="LiveId" clId="{C51C4757-9F37-4B54-8953-079B031B2DB6}" dt="2024-09-20T15:53:58.167" v="3472" actId="20577"/>
          <ac:spMkLst>
            <pc:docMk/>
            <pc:sldMk cId="2341278487" sldId="276"/>
            <ac:spMk id="42" creationId="{00000000-0000-0000-0000-000000000000}"/>
          </ac:spMkLst>
        </pc:spChg>
        <pc:spChg chg="mod">
          <ac:chgData name="Shreyas Goyal" userId="942011336d40a87e" providerId="LiveId" clId="{C51C4757-9F37-4B54-8953-079B031B2DB6}" dt="2024-09-20T15:54:15.565" v="3481" actId="404"/>
          <ac:spMkLst>
            <pc:docMk/>
            <pc:sldMk cId="2341278487" sldId="276"/>
            <ac:spMk id="43" creationId="{00000000-0000-0000-0000-000000000000}"/>
          </ac:spMkLst>
        </pc:spChg>
      </pc:sldChg>
      <pc:sldChg chg="addSp delSp modSp add mod">
        <pc:chgData name="Shreyas Goyal" userId="942011336d40a87e" providerId="LiveId" clId="{C51C4757-9F37-4B54-8953-079B031B2DB6}" dt="2024-09-20T14:22:58.859" v="3031" actId="20577"/>
        <pc:sldMkLst>
          <pc:docMk/>
          <pc:sldMk cId="3573666083" sldId="277"/>
        </pc:sldMkLst>
        <pc:spChg chg="mod">
          <ac:chgData name="Shreyas Goyal" userId="942011336d40a87e" providerId="LiveId" clId="{C51C4757-9F37-4B54-8953-079B031B2DB6}" dt="2024-09-20T14:22:58.859" v="3031" actId="20577"/>
          <ac:spMkLst>
            <pc:docMk/>
            <pc:sldMk cId="3573666083" sldId="277"/>
            <ac:spMk id="26" creationId="{09595502-3D43-47B1-86E3-FEF608C43F20}"/>
          </ac:spMkLst>
        </pc:spChg>
        <pc:spChg chg="del">
          <ac:chgData name="Shreyas Goyal" userId="942011336d40a87e" providerId="LiveId" clId="{C51C4757-9F37-4B54-8953-079B031B2DB6}" dt="2024-09-20T14:05:50.696" v="3008" actId="478"/>
          <ac:spMkLst>
            <pc:docMk/>
            <pc:sldMk cId="3573666083" sldId="277"/>
            <ac:spMk id="48" creationId="{B985AD01-04DA-7A10-B524-F59CA30C13AA}"/>
          </ac:spMkLst>
        </pc:spChg>
        <pc:spChg chg="mod">
          <ac:chgData name="Shreyas Goyal" userId="942011336d40a87e" providerId="LiveId" clId="{C51C4757-9F37-4B54-8953-079B031B2DB6}" dt="2024-09-20T14:06:03.348" v="3009" actId="14100"/>
          <ac:spMkLst>
            <pc:docMk/>
            <pc:sldMk cId="3573666083" sldId="277"/>
            <ac:spMk id="50" creationId="{D940B113-FCCC-2396-BB96-F45B7A3959F7}"/>
          </ac:spMkLst>
        </pc:spChg>
        <pc:spChg chg="mod">
          <ac:chgData name="Shreyas Goyal" userId="942011336d40a87e" providerId="LiveId" clId="{C51C4757-9F37-4B54-8953-079B031B2DB6}" dt="2024-09-20T14:04:03.690" v="2995"/>
          <ac:spMkLst>
            <pc:docMk/>
            <pc:sldMk cId="3573666083" sldId="277"/>
            <ac:spMk id="61" creationId="{3BFB6F36-6856-29CA-E8F2-04CA927F1123}"/>
          </ac:spMkLst>
        </pc:spChg>
        <pc:spChg chg="mod">
          <ac:chgData name="Shreyas Goyal" userId="942011336d40a87e" providerId="LiveId" clId="{C51C4757-9F37-4B54-8953-079B031B2DB6}" dt="2024-09-20T14:05:02.416" v="3001" actId="1076"/>
          <ac:spMkLst>
            <pc:docMk/>
            <pc:sldMk cId="3573666083" sldId="277"/>
            <ac:spMk id="62" creationId="{D84D1B8B-9120-6FBB-9495-0D9573EEC088}"/>
          </ac:spMkLst>
        </pc:spChg>
        <pc:spChg chg="mod">
          <ac:chgData name="Shreyas Goyal" userId="942011336d40a87e" providerId="LiveId" clId="{C51C4757-9F37-4B54-8953-079B031B2DB6}" dt="2024-09-20T14:05:34.677" v="3005" actId="1076"/>
          <ac:spMkLst>
            <pc:docMk/>
            <pc:sldMk cId="3573666083" sldId="277"/>
            <ac:spMk id="63" creationId="{54019164-8A4A-BFCF-2D77-06F5EA240515}"/>
          </ac:spMkLst>
        </pc:spChg>
        <pc:spChg chg="del mod">
          <ac:chgData name="Shreyas Goyal" userId="942011336d40a87e" providerId="LiveId" clId="{C51C4757-9F37-4B54-8953-079B031B2DB6}" dt="2024-09-20T14:05:35.682" v="3007"/>
          <ac:spMkLst>
            <pc:docMk/>
            <pc:sldMk cId="3573666083" sldId="277"/>
            <ac:spMk id="64" creationId="{6189FF5D-1D54-644F-AC71-DE0C2F50BE83}"/>
          </ac:spMkLst>
        </pc:spChg>
        <pc:grpChg chg="mod">
          <ac:chgData name="Shreyas Goyal" userId="942011336d40a87e" providerId="LiveId" clId="{C51C4757-9F37-4B54-8953-079B031B2DB6}" dt="2024-09-20T14:04:41.561" v="2998" actId="688"/>
          <ac:grpSpMkLst>
            <pc:docMk/>
            <pc:sldMk cId="3573666083" sldId="277"/>
            <ac:grpSpMk id="4" creationId="{70791244-81BC-556B-4322-B5BCC10435DD}"/>
          </ac:grpSpMkLst>
        </pc:grpChg>
        <pc:graphicFrameChg chg="add mod">
          <ac:chgData name="Shreyas Goyal" userId="942011336d40a87e" providerId="LiveId" clId="{C51C4757-9F37-4B54-8953-079B031B2DB6}" dt="2024-09-20T14:02:46.450" v="2994" actId="14100"/>
          <ac:graphicFrameMkLst>
            <pc:docMk/>
            <pc:sldMk cId="3573666083" sldId="277"/>
            <ac:graphicFrameMk id="2" creationId="{9488D237-5858-E07D-4550-80D64154595F}"/>
          </ac:graphicFrameMkLst>
        </pc:graphicFrameChg>
        <pc:graphicFrameChg chg="del">
          <ac:chgData name="Shreyas Goyal" userId="942011336d40a87e" providerId="LiveId" clId="{C51C4757-9F37-4B54-8953-079B031B2DB6}" dt="2024-09-20T14:01:34.336" v="2983" actId="478"/>
          <ac:graphicFrameMkLst>
            <pc:docMk/>
            <pc:sldMk cId="3573666083" sldId="277"/>
            <ac:graphicFrameMk id="3" creationId="{9CB1BC35-D947-4038-4613-57FA1F27BF90}"/>
          </ac:graphicFrameMkLst>
        </pc:graphicFrameChg>
      </pc:sldChg>
      <pc:sldChg chg="addSp delSp modSp add mod ord">
        <pc:chgData name="Shreyas Goyal" userId="942011336d40a87e" providerId="LiveId" clId="{C51C4757-9F37-4B54-8953-079B031B2DB6}" dt="2024-09-20T14:28:31.754" v="3113" actId="20577"/>
        <pc:sldMkLst>
          <pc:docMk/>
          <pc:sldMk cId="2574594681" sldId="278"/>
        </pc:sldMkLst>
        <pc:spChg chg="mod">
          <ac:chgData name="Shreyas Goyal" userId="942011336d40a87e" providerId="LiveId" clId="{C51C4757-9F37-4B54-8953-079B031B2DB6}" dt="2024-09-20T14:28:31.754" v="3113" actId="20577"/>
          <ac:spMkLst>
            <pc:docMk/>
            <pc:sldMk cId="2574594681" sldId="278"/>
            <ac:spMk id="26" creationId="{09595502-3D43-47B1-86E3-FEF608C43F20}"/>
          </ac:spMkLst>
        </pc:spChg>
        <pc:spChg chg="mod">
          <ac:chgData name="Shreyas Goyal" userId="942011336d40a87e" providerId="LiveId" clId="{C51C4757-9F37-4B54-8953-079B031B2DB6}" dt="2024-09-20T14:27:17.265" v="3069" actId="1076"/>
          <ac:spMkLst>
            <pc:docMk/>
            <pc:sldMk cId="2574594681" sldId="278"/>
            <ac:spMk id="48" creationId="{B985AD01-04DA-7A10-B524-F59CA30C13AA}"/>
          </ac:spMkLst>
        </pc:spChg>
        <pc:spChg chg="del">
          <ac:chgData name="Shreyas Goyal" userId="942011336d40a87e" providerId="LiveId" clId="{C51C4757-9F37-4B54-8953-079B031B2DB6}" dt="2024-09-20T14:27:04.475" v="3067" actId="478"/>
          <ac:spMkLst>
            <pc:docMk/>
            <pc:sldMk cId="2574594681" sldId="278"/>
            <ac:spMk id="50" creationId="{D940B113-FCCC-2396-BB96-F45B7A3959F7}"/>
          </ac:spMkLst>
        </pc:spChg>
        <pc:spChg chg="mod">
          <ac:chgData name="Shreyas Goyal" userId="942011336d40a87e" providerId="LiveId" clId="{C51C4757-9F37-4B54-8953-079B031B2DB6}" dt="2024-09-20T14:26:04.263" v="3061" actId="20577"/>
          <ac:spMkLst>
            <pc:docMk/>
            <pc:sldMk cId="2574594681" sldId="278"/>
            <ac:spMk id="61" creationId="{3BFB6F36-6856-29CA-E8F2-04CA927F1123}"/>
          </ac:spMkLst>
        </pc:spChg>
        <pc:spChg chg="mod">
          <ac:chgData name="Shreyas Goyal" userId="942011336d40a87e" providerId="LiveId" clId="{C51C4757-9F37-4B54-8953-079B031B2DB6}" dt="2024-09-20T14:26:28.382" v="3065" actId="14100"/>
          <ac:spMkLst>
            <pc:docMk/>
            <pc:sldMk cId="2574594681" sldId="278"/>
            <ac:spMk id="62" creationId="{D84D1B8B-9120-6FBB-9495-0D9573EEC088}"/>
          </ac:spMkLst>
        </pc:spChg>
        <pc:spChg chg="del">
          <ac:chgData name="Shreyas Goyal" userId="942011336d40a87e" providerId="LiveId" clId="{C51C4757-9F37-4B54-8953-079B031B2DB6}" dt="2024-09-20T14:26:57.512" v="3066" actId="478"/>
          <ac:spMkLst>
            <pc:docMk/>
            <pc:sldMk cId="2574594681" sldId="278"/>
            <ac:spMk id="63" creationId="{54019164-8A4A-BFCF-2D77-06F5EA240515}"/>
          </ac:spMkLst>
        </pc:spChg>
        <pc:spChg chg="mod">
          <ac:chgData name="Shreyas Goyal" userId="942011336d40a87e" providerId="LiveId" clId="{C51C4757-9F37-4B54-8953-079B031B2DB6}" dt="2024-09-20T14:27:10.782" v="3068" actId="1076"/>
          <ac:spMkLst>
            <pc:docMk/>
            <pc:sldMk cId="2574594681" sldId="278"/>
            <ac:spMk id="64" creationId="{6189FF5D-1D54-644F-AC71-DE0C2F50BE83}"/>
          </ac:spMkLst>
        </pc:spChg>
        <pc:grpChg chg="mod">
          <ac:chgData name="Shreyas Goyal" userId="942011336d40a87e" providerId="LiveId" clId="{C51C4757-9F37-4B54-8953-079B031B2DB6}" dt="2024-09-20T14:24:02.327" v="3045" actId="1076"/>
          <ac:grpSpMkLst>
            <pc:docMk/>
            <pc:sldMk cId="2574594681" sldId="278"/>
            <ac:grpSpMk id="4" creationId="{70791244-81BC-556B-4322-B5BCC10435DD}"/>
          </ac:grpSpMkLst>
        </pc:grpChg>
        <pc:graphicFrameChg chg="add mod">
          <ac:chgData name="Shreyas Goyal" userId="942011336d40a87e" providerId="LiveId" clId="{C51C4757-9F37-4B54-8953-079B031B2DB6}" dt="2024-09-20T14:23:21.726" v="3038" actId="1076"/>
          <ac:graphicFrameMkLst>
            <pc:docMk/>
            <pc:sldMk cId="2574594681" sldId="278"/>
            <ac:graphicFrameMk id="2" creationId="{7EFE647B-2ABC-89B8-32FA-3C446AAD6D06}"/>
          </ac:graphicFrameMkLst>
        </pc:graphicFrameChg>
        <pc:graphicFrameChg chg="del">
          <ac:chgData name="Shreyas Goyal" userId="942011336d40a87e" providerId="LiveId" clId="{C51C4757-9F37-4B54-8953-079B031B2DB6}" dt="2024-09-20T14:23:06.327" v="3032" actId="478"/>
          <ac:graphicFrameMkLst>
            <pc:docMk/>
            <pc:sldMk cId="2574594681" sldId="278"/>
            <ac:graphicFrameMk id="3" creationId="{9CB1BC35-D947-4038-4613-57FA1F27BF90}"/>
          </ac:graphicFrameMkLst>
        </pc:graphicFrameChg>
        <pc:graphicFrameChg chg="add del mod">
          <ac:chgData name="Shreyas Goyal" userId="942011336d40a87e" providerId="LiveId" clId="{C51C4757-9F37-4B54-8953-079B031B2DB6}" dt="2024-09-20T14:23:53.196" v="3043" actId="478"/>
          <ac:graphicFrameMkLst>
            <pc:docMk/>
            <pc:sldMk cId="2574594681" sldId="278"/>
            <ac:graphicFrameMk id="5" creationId="{7EFE647B-2ABC-89B8-32FA-3C446AAD6D06}"/>
          </ac:graphicFrameMkLst>
        </pc:graphicFrameChg>
      </pc:sldChg>
      <pc:sldChg chg="add">
        <pc:chgData name="Shreyas Goyal" userId="942011336d40a87e" providerId="LiveId" clId="{C51C4757-9F37-4B54-8953-079B031B2DB6}" dt="2024-09-20T14:27:33.544" v="3070" actId="2890"/>
        <pc:sldMkLst>
          <pc:docMk/>
          <pc:sldMk cId="2333152988" sldId="279"/>
        </pc:sldMkLst>
      </pc:sldChg>
      <pc:sldChg chg="addSp delSp modSp add mod">
        <pc:chgData name="Shreyas Goyal" userId="942011336d40a87e" providerId="LiveId" clId="{C51C4757-9F37-4B54-8953-079B031B2DB6}" dt="2024-09-20T15:39:33.599" v="3286" actId="478"/>
        <pc:sldMkLst>
          <pc:docMk/>
          <pc:sldMk cId="747299042" sldId="280"/>
        </pc:sldMkLst>
        <pc:spChg chg="del">
          <ac:chgData name="Shreyas Goyal" userId="942011336d40a87e" providerId="LiveId" clId="{C51C4757-9F37-4B54-8953-079B031B2DB6}" dt="2024-09-20T15:39:33.599" v="3286" actId="478"/>
          <ac:spMkLst>
            <pc:docMk/>
            <pc:sldMk cId="747299042" sldId="280"/>
            <ac:spMk id="6" creationId="{10DBB577-3C04-2982-8C3E-55E264F4469F}"/>
          </ac:spMkLst>
        </pc:spChg>
        <pc:spChg chg="mod">
          <ac:chgData name="Shreyas Goyal" userId="942011336d40a87e" providerId="LiveId" clId="{C51C4757-9F37-4B54-8953-079B031B2DB6}" dt="2024-09-20T15:32:56.037" v="3221" actId="20577"/>
          <ac:spMkLst>
            <pc:docMk/>
            <pc:sldMk cId="747299042" sldId="280"/>
            <ac:spMk id="26" creationId="{09595502-3D43-47B1-86E3-FEF608C43F20}"/>
          </ac:spMkLst>
        </pc:spChg>
        <pc:spChg chg="mod">
          <ac:chgData name="Shreyas Goyal" userId="942011336d40a87e" providerId="LiveId" clId="{C51C4757-9F37-4B54-8953-079B031B2DB6}" dt="2024-09-20T15:34:02.740" v="3229" actId="5793"/>
          <ac:spMkLst>
            <pc:docMk/>
            <pc:sldMk cId="747299042" sldId="280"/>
            <ac:spMk id="61" creationId="{3BFB6F36-6856-29CA-E8F2-04CA927F1123}"/>
          </ac:spMkLst>
        </pc:spChg>
        <pc:spChg chg="mod">
          <ac:chgData name="Shreyas Goyal" userId="942011336d40a87e" providerId="LiveId" clId="{C51C4757-9F37-4B54-8953-079B031B2DB6}" dt="2024-09-20T15:35:46.226" v="3232" actId="255"/>
          <ac:spMkLst>
            <pc:docMk/>
            <pc:sldMk cId="747299042" sldId="280"/>
            <ac:spMk id="62" creationId="{D84D1B8B-9120-6FBB-9495-0D9573EEC088}"/>
          </ac:spMkLst>
        </pc:spChg>
        <pc:spChg chg="mod">
          <ac:chgData name="Shreyas Goyal" userId="942011336d40a87e" providerId="LiveId" clId="{C51C4757-9F37-4B54-8953-079B031B2DB6}" dt="2024-09-20T15:36:17.296" v="3240" actId="1035"/>
          <ac:spMkLst>
            <pc:docMk/>
            <pc:sldMk cId="747299042" sldId="280"/>
            <ac:spMk id="63" creationId="{54019164-8A4A-BFCF-2D77-06F5EA240515}"/>
          </ac:spMkLst>
        </pc:spChg>
        <pc:spChg chg="mod">
          <ac:chgData name="Shreyas Goyal" userId="942011336d40a87e" providerId="LiveId" clId="{C51C4757-9F37-4B54-8953-079B031B2DB6}" dt="2024-09-20T15:37:23.223" v="3243" actId="255"/>
          <ac:spMkLst>
            <pc:docMk/>
            <pc:sldMk cId="747299042" sldId="280"/>
            <ac:spMk id="64" creationId="{6189FF5D-1D54-644F-AC71-DE0C2F50BE83}"/>
          </ac:spMkLst>
        </pc:spChg>
        <pc:graphicFrameChg chg="del">
          <ac:chgData name="Shreyas Goyal" userId="942011336d40a87e" providerId="LiveId" clId="{C51C4757-9F37-4B54-8953-079B031B2DB6}" dt="2024-09-20T15:32:58.562" v="3222" actId="478"/>
          <ac:graphicFrameMkLst>
            <pc:docMk/>
            <pc:sldMk cId="747299042" sldId="280"/>
            <ac:graphicFrameMk id="5" creationId="{A3E1A402-0A53-8029-524D-E4AF07624625}"/>
          </ac:graphicFrameMkLst>
        </pc:graphicFrameChg>
        <pc:picChg chg="add mod">
          <ac:chgData name="Shreyas Goyal" userId="942011336d40a87e" providerId="LiveId" clId="{C51C4757-9F37-4B54-8953-079B031B2DB6}" dt="2024-09-20T15:33:08.091" v="3225" actId="14100"/>
          <ac:picMkLst>
            <pc:docMk/>
            <pc:sldMk cId="747299042" sldId="280"/>
            <ac:picMk id="3" creationId="{AB1CEEE4-2C87-E33B-98E9-90AAA6368D01}"/>
          </ac:picMkLst>
        </pc:picChg>
      </pc:sldChg>
      <pc:sldChg chg="addSp delSp modSp add mod">
        <pc:chgData name="Shreyas Goyal" userId="942011336d40a87e" providerId="LiveId" clId="{C51C4757-9F37-4B54-8953-079B031B2DB6}" dt="2024-09-20T15:46:11.671" v="3346" actId="14100"/>
        <pc:sldMkLst>
          <pc:docMk/>
          <pc:sldMk cId="3220096895" sldId="281"/>
        </pc:sldMkLst>
        <pc:spChg chg="add mod">
          <ac:chgData name="Shreyas Goyal" userId="942011336d40a87e" providerId="LiveId" clId="{C51C4757-9F37-4B54-8953-079B031B2DB6}" dt="2024-09-20T15:45:25.555" v="3338" actId="113"/>
          <ac:spMkLst>
            <pc:docMk/>
            <pc:sldMk cId="3220096895" sldId="281"/>
            <ac:spMk id="2" creationId="{99149102-A633-FF4D-534A-517BD75F65E4}"/>
          </ac:spMkLst>
        </pc:spChg>
        <pc:spChg chg="del">
          <ac:chgData name="Shreyas Goyal" userId="942011336d40a87e" providerId="LiveId" clId="{C51C4757-9F37-4B54-8953-079B031B2DB6}" dt="2024-09-20T15:39:38.785" v="3287" actId="478"/>
          <ac:spMkLst>
            <pc:docMk/>
            <pc:sldMk cId="3220096895" sldId="281"/>
            <ac:spMk id="6" creationId="{10DBB577-3C04-2982-8C3E-55E264F4469F}"/>
          </ac:spMkLst>
        </pc:spChg>
        <pc:spChg chg="mod">
          <ac:chgData name="Shreyas Goyal" userId="942011336d40a87e" providerId="LiveId" clId="{C51C4757-9F37-4B54-8953-079B031B2DB6}" dt="2024-09-20T15:38:15.275" v="3275" actId="20577"/>
          <ac:spMkLst>
            <pc:docMk/>
            <pc:sldMk cId="3220096895" sldId="281"/>
            <ac:spMk id="26" creationId="{09595502-3D43-47B1-86E3-FEF608C43F20}"/>
          </ac:spMkLst>
        </pc:spChg>
        <pc:spChg chg="mod topLvl">
          <ac:chgData name="Shreyas Goyal" userId="942011336d40a87e" providerId="LiveId" clId="{C51C4757-9F37-4B54-8953-079B031B2DB6}" dt="2024-09-20T15:44:53.884" v="3333" actId="14100"/>
          <ac:spMkLst>
            <pc:docMk/>
            <pc:sldMk cId="3220096895" sldId="281"/>
            <ac:spMk id="47" creationId="{8FA9AEEE-692E-A030-4F59-934C93104EF3}"/>
          </ac:spMkLst>
        </pc:spChg>
        <pc:spChg chg="mod topLvl">
          <ac:chgData name="Shreyas Goyal" userId="942011336d40a87e" providerId="LiveId" clId="{C51C4757-9F37-4B54-8953-079B031B2DB6}" dt="2024-09-20T15:46:11.671" v="3346" actId="14100"/>
          <ac:spMkLst>
            <pc:docMk/>
            <pc:sldMk cId="3220096895" sldId="281"/>
            <ac:spMk id="48" creationId="{B985AD01-04DA-7A10-B524-F59CA30C13AA}"/>
          </ac:spMkLst>
        </pc:spChg>
        <pc:spChg chg="mod topLvl">
          <ac:chgData name="Shreyas Goyal" userId="942011336d40a87e" providerId="LiveId" clId="{C51C4757-9F37-4B54-8953-079B031B2DB6}" dt="2024-09-20T15:46:02.783" v="3344" actId="14100"/>
          <ac:spMkLst>
            <pc:docMk/>
            <pc:sldMk cId="3220096895" sldId="281"/>
            <ac:spMk id="49" creationId="{05F945C9-C4B2-1CBF-1112-62695C595C99}"/>
          </ac:spMkLst>
        </pc:spChg>
        <pc:spChg chg="mod topLvl">
          <ac:chgData name="Shreyas Goyal" userId="942011336d40a87e" providerId="LiveId" clId="{C51C4757-9F37-4B54-8953-079B031B2DB6}" dt="2024-09-20T15:46:06.861" v="3345" actId="14100"/>
          <ac:spMkLst>
            <pc:docMk/>
            <pc:sldMk cId="3220096895" sldId="281"/>
            <ac:spMk id="50" creationId="{D940B113-FCCC-2396-BB96-F45B7A3959F7}"/>
          </ac:spMkLst>
        </pc:spChg>
        <pc:spChg chg="del mod">
          <ac:chgData name="Shreyas Goyal" userId="942011336d40a87e" providerId="LiveId" clId="{C51C4757-9F37-4B54-8953-079B031B2DB6}" dt="2024-09-20T15:41:30.898" v="3304" actId="478"/>
          <ac:spMkLst>
            <pc:docMk/>
            <pc:sldMk cId="3220096895" sldId="281"/>
            <ac:spMk id="61" creationId="{3BFB6F36-6856-29CA-E8F2-04CA927F1123}"/>
          </ac:spMkLst>
        </pc:spChg>
        <pc:spChg chg="mod">
          <ac:chgData name="Shreyas Goyal" userId="942011336d40a87e" providerId="LiveId" clId="{C51C4757-9F37-4B54-8953-079B031B2DB6}" dt="2024-09-20T15:45:55.348" v="3343" actId="14100"/>
          <ac:spMkLst>
            <pc:docMk/>
            <pc:sldMk cId="3220096895" sldId="281"/>
            <ac:spMk id="62" creationId="{D84D1B8B-9120-6FBB-9495-0D9573EEC088}"/>
          </ac:spMkLst>
        </pc:spChg>
        <pc:spChg chg="mod">
          <ac:chgData name="Shreyas Goyal" userId="942011336d40a87e" providerId="LiveId" clId="{C51C4757-9F37-4B54-8953-079B031B2DB6}" dt="2024-09-20T15:45:17.329" v="3336" actId="113"/>
          <ac:spMkLst>
            <pc:docMk/>
            <pc:sldMk cId="3220096895" sldId="281"/>
            <ac:spMk id="63" creationId="{54019164-8A4A-BFCF-2D77-06F5EA240515}"/>
          </ac:spMkLst>
        </pc:spChg>
        <pc:spChg chg="mod">
          <ac:chgData name="Shreyas Goyal" userId="942011336d40a87e" providerId="LiveId" clId="{C51C4757-9F37-4B54-8953-079B031B2DB6}" dt="2024-09-20T15:45:47.571" v="3342" actId="1076"/>
          <ac:spMkLst>
            <pc:docMk/>
            <pc:sldMk cId="3220096895" sldId="281"/>
            <ac:spMk id="64" creationId="{6189FF5D-1D54-644F-AC71-DE0C2F50BE83}"/>
          </ac:spMkLst>
        </pc:spChg>
        <pc:grpChg chg="mod">
          <ac:chgData name="Shreyas Goyal" userId="942011336d40a87e" providerId="LiveId" clId="{C51C4757-9F37-4B54-8953-079B031B2DB6}" dt="2024-09-20T15:40:33.180" v="3292" actId="1076"/>
          <ac:grpSpMkLst>
            <pc:docMk/>
            <pc:sldMk cId="3220096895" sldId="281"/>
            <ac:grpSpMk id="4" creationId="{70791244-81BC-556B-4322-B5BCC10435DD}"/>
          </ac:grpSpMkLst>
        </pc:grpChg>
        <pc:grpChg chg="del">
          <ac:chgData name="Shreyas Goyal" userId="942011336d40a87e" providerId="LiveId" clId="{C51C4757-9F37-4B54-8953-079B031B2DB6}" dt="2024-09-20T15:42:01.577" v="3307" actId="165"/>
          <ac:grpSpMkLst>
            <pc:docMk/>
            <pc:sldMk cId="3220096895" sldId="281"/>
            <ac:grpSpMk id="46" creationId="{731CCAD0-118E-1ADE-848B-5AD6F415018D}"/>
          </ac:grpSpMkLst>
        </pc:grpChg>
        <pc:graphicFrameChg chg="del">
          <ac:chgData name="Shreyas Goyal" userId="942011336d40a87e" providerId="LiveId" clId="{C51C4757-9F37-4B54-8953-079B031B2DB6}" dt="2024-09-20T15:38:21.643" v="3276" actId="478"/>
          <ac:graphicFrameMkLst>
            <pc:docMk/>
            <pc:sldMk cId="3220096895" sldId="281"/>
            <ac:graphicFrameMk id="5" creationId="{A3E1A402-0A53-8029-524D-E4AF07624625}"/>
          </ac:graphicFrameMkLst>
        </pc:graphicFrameChg>
      </pc:sldChg>
    </pc:docChg>
  </pc:docChgLst>
  <pc:docChgLst>
    <pc:chgData name="Shreyas Goyal" userId="942011336d40a87e" providerId="LiveId" clId="{E6A11B8F-88D0-4FBD-AFDD-E5136E67112F}"/>
    <pc:docChg chg="undo redo custSel modSld">
      <pc:chgData name="Shreyas Goyal" userId="942011336d40a87e" providerId="LiveId" clId="{E6A11B8F-88D0-4FBD-AFDD-E5136E67112F}" dt="2024-09-13T15:20:41.529" v="544" actId="208"/>
      <pc:docMkLst>
        <pc:docMk/>
      </pc:docMkLst>
      <pc:sldChg chg="modSp mod">
        <pc:chgData name="Shreyas Goyal" userId="942011336d40a87e" providerId="LiveId" clId="{E6A11B8F-88D0-4FBD-AFDD-E5136E67112F}" dt="2024-09-13T15:20:41.529" v="544" actId="208"/>
        <pc:sldMkLst>
          <pc:docMk/>
          <pc:sldMk cId="0" sldId="259"/>
        </pc:sldMkLst>
        <pc:spChg chg="mod">
          <ac:chgData name="Shreyas Goyal" userId="942011336d40a87e" providerId="LiveId" clId="{E6A11B8F-88D0-4FBD-AFDD-E5136E67112F}" dt="2024-09-13T15:20:04.835" v="535" actId="208"/>
          <ac:spMkLst>
            <pc:docMk/>
            <pc:sldMk cId="0" sldId="259"/>
            <ac:spMk id="7" creationId="{00000000-0000-0000-0000-000000000000}"/>
          </ac:spMkLst>
        </pc:spChg>
        <pc:spChg chg="mod">
          <ac:chgData name="Shreyas Goyal" userId="942011336d40a87e" providerId="LiveId" clId="{E6A11B8F-88D0-4FBD-AFDD-E5136E67112F}" dt="2024-09-13T15:20:04.835" v="535" actId="208"/>
          <ac:spMkLst>
            <pc:docMk/>
            <pc:sldMk cId="0" sldId="259"/>
            <ac:spMk id="8" creationId="{00000000-0000-0000-0000-000000000000}"/>
          </ac:spMkLst>
        </pc:spChg>
        <pc:spChg chg="mod">
          <ac:chgData name="Shreyas Goyal" userId="942011336d40a87e" providerId="LiveId" clId="{E6A11B8F-88D0-4FBD-AFDD-E5136E67112F}" dt="2024-09-13T15:20:14.393" v="537" actId="207"/>
          <ac:spMkLst>
            <pc:docMk/>
            <pc:sldMk cId="0" sldId="259"/>
            <ac:spMk id="10" creationId="{00000000-0000-0000-0000-000000000000}"/>
          </ac:spMkLst>
        </pc:spChg>
        <pc:spChg chg="mod">
          <ac:chgData name="Shreyas Goyal" userId="942011336d40a87e" providerId="LiveId" clId="{E6A11B8F-88D0-4FBD-AFDD-E5136E67112F}" dt="2024-09-13T15:20:14.393" v="537" actId="207"/>
          <ac:spMkLst>
            <pc:docMk/>
            <pc:sldMk cId="0" sldId="259"/>
            <ac:spMk id="11" creationId="{00000000-0000-0000-0000-000000000000}"/>
          </ac:spMkLst>
        </pc:spChg>
        <pc:spChg chg="mod">
          <ac:chgData name="Shreyas Goyal" userId="942011336d40a87e" providerId="LiveId" clId="{E6A11B8F-88D0-4FBD-AFDD-E5136E67112F}" dt="2024-09-13T15:20:00.184" v="533" actId="208"/>
          <ac:spMkLst>
            <pc:docMk/>
            <pc:sldMk cId="0" sldId="259"/>
            <ac:spMk id="13" creationId="{00000000-0000-0000-0000-000000000000}"/>
          </ac:spMkLst>
        </pc:spChg>
        <pc:spChg chg="mod">
          <ac:chgData name="Shreyas Goyal" userId="942011336d40a87e" providerId="LiveId" clId="{E6A11B8F-88D0-4FBD-AFDD-E5136E67112F}" dt="2024-09-13T15:20:00.184" v="533" actId="208"/>
          <ac:spMkLst>
            <pc:docMk/>
            <pc:sldMk cId="0" sldId="259"/>
            <ac:spMk id="14" creationId="{00000000-0000-0000-0000-000000000000}"/>
          </ac:spMkLst>
        </pc:spChg>
        <pc:spChg chg="mod">
          <ac:chgData name="Shreyas Goyal" userId="942011336d40a87e" providerId="LiveId" clId="{E6A11B8F-88D0-4FBD-AFDD-E5136E67112F}" dt="2024-09-13T15:20:22.178" v="539" actId="208"/>
          <ac:spMkLst>
            <pc:docMk/>
            <pc:sldMk cId="0" sldId="259"/>
            <ac:spMk id="19" creationId="{00000000-0000-0000-0000-000000000000}"/>
          </ac:spMkLst>
        </pc:spChg>
        <pc:spChg chg="mod">
          <ac:chgData name="Shreyas Goyal" userId="942011336d40a87e" providerId="LiveId" clId="{E6A11B8F-88D0-4FBD-AFDD-E5136E67112F}" dt="2024-09-13T15:20:22.178" v="539" actId="208"/>
          <ac:spMkLst>
            <pc:docMk/>
            <pc:sldMk cId="0" sldId="259"/>
            <ac:spMk id="20" creationId="{00000000-0000-0000-0000-000000000000}"/>
          </ac:spMkLst>
        </pc:spChg>
        <pc:spChg chg="mod">
          <ac:chgData name="Shreyas Goyal" userId="942011336d40a87e" providerId="LiveId" clId="{E6A11B8F-88D0-4FBD-AFDD-E5136E67112F}" dt="2024-09-13T15:20:18.593" v="538" actId="207"/>
          <ac:spMkLst>
            <pc:docMk/>
            <pc:sldMk cId="0" sldId="259"/>
            <ac:spMk id="22" creationId="{00000000-0000-0000-0000-000000000000}"/>
          </ac:spMkLst>
        </pc:spChg>
        <pc:spChg chg="mod">
          <ac:chgData name="Shreyas Goyal" userId="942011336d40a87e" providerId="LiveId" clId="{E6A11B8F-88D0-4FBD-AFDD-E5136E67112F}" dt="2024-09-13T15:20:18.593" v="538" actId="207"/>
          <ac:spMkLst>
            <pc:docMk/>
            <pc:sldMk cId="0" sldId="259"/>
            <ac:spMk id="23" creationId="{00000000-0000-0000-0000-000000000000}"/>
          </ac:spMkLst>
        </pc:spChg>
        <pc:spChg chg="mod">
          <ac:chgData name="Shreyas Goyal" userId="942011336d40a87e" providerId="LiveId" clId="{E6A11B8F-88D0-4FBD-AFDD-E5136E67112F}" dt="2024-09-13T15:20:41.529" v="544" actId="208"/>
          <ac:spMkLst>
            <pc:docMk/>
            <pc:sldMk cId="0" sldId="259"/>
            <ac:spMk id="25" creationId="{00000000-0000-0000-0000-000000000000}"/>
          </ac:spMkLst>
        </pc:spChg>
        <pc:spChg chg="mod">
          <ac:chgData name="Shreyas Goyal" userId="942011336d40a87e" providerId="LiveId" clId="{E6A11B8F-88D0-4FBD-AFDD-E5136E67112F}" dt="2024-09-13T15:20:41.529" v="544" actId="208"/>
          <ac:spMkLst>
            <pc:docMk/>
            <pc:sldMk cId="0" sldId="259"/>
            <ac:spMk id="26" creationId="{00000000-0000-0000-0000-000000000000}"/>
          </ac:spMkLst>
        </pc:spChg>
        <pc:spChg chg="mod">
          <ac:chgData name="Shreyas Goyal" userId="942011336d40a87e" providerId="LiveId" clId="{E6A11B8F-88D0-4FBD-AFDD-E5136E67112F}" dt="2024-09-13T15:20:38.198" v="543" actId="207"/>
          <ac:spMkLst>
            <pc:docMk/>
            <pc:sldMk cId="0" sldId="259"/>
            <ac:spMk id="28" creationId="{00000000-0000-0000-0000-000000000000}"/>
          </ac:spMkLst>
        </pc:spChg>
        <pc:spChg chg="mod">
          <ac:chgData name="Shreyas Goyal" userId="942011336d40a87e" providerId="LiveId" clId="{E6A11B8F-88D0-4FBD-AFDD-E5136E67112F}" dt="2024-09-13T15:20:33.631" v="542" actId="207"/>
          <ac:spMkLst>
            <pc:docMk/>
            <pc:sldMk cId="0" sldId="259"/>
            <ac:spMk id="29" creationId="{00000000-0000-0000-0000-000000000000}"/>
          </ac:spMkLst>
        </pc:spChg>
        <pc:spChg chg="mod">
          <ac:chgData name="Shreyas Goyal" userId="942011336d40a87e" providerId="LiveId" clId="{E6A11B8F-88D0-4FBD-AFDD-E5136E67112F}" dt="2024-09-13T15:19:45.043" v="530" actId="207"/>
          <ac:spMkLst>
            <pc:docMk/>
            <pc:sldMk cId="0" sldId="259"/>
            <ac:spMk id="41" creationId="{F60B69FF-D281-735F-5752-A571E628B6BB}"/>
          </ac:spMkLst>
        </pc:spChg>
        <pc:spChg chg="mod">
          <ac:chgData name="Shreyas Goyal" userId="942011336d40a87e" providerId="LiveId" clId="{E6A11B8F-88D0-4FBD-AFDD-E5136E67112F}" dt="2024-09-13T15:19:45.043" v="530" actId="207"/>
          <ac:spMkLst>
            <pc:docMk/>
            <pc:sldMk cId="0" sldId="259"/>
            <ac:spMk id="42" creationId="{5EED91CE-D8B6-1367-547A-17AFFB135C1F}"/>
          </ac:spMkLst>
        </pc:spChg>
        <pc:grpChg chg="mod">
          <ac:chgData name="Shreyas Goyal" userId="942011336d40a87e" providerId="LiveId" clId="{E6A11B8F-88D0-4FBD-AFDD-E5136E67112F}" dt="2024-09-13T15:20:14.393" v="537" actId="207"/>
          <ac:grpSpMkLst>
            <pc:docMk/>
            <pc:sldMk cId="0" sldId="259"/>
            <ac:grpSpMk id="9" creationId="{00000000-0000-0000-0000-000000000000}"/>
          </ac:grpSpMkLst>
        </pc:grpChg>
        <pc:grpChg chg="mod">
          <ac:chgData name="Shreyas Goyal" userId="942011336d40a87e" providerId="LiveId" clId="{E6A11B8F-88D0-4FBD-AFDD-E5136E67112F}" dt="2024-09-13T15:19:54.420" v="532" actId="207"/>
          <ac:grpSpMkLst>
            <pc:docMk/>
            <pc:sldMk cId="0" sldId="259"/>
            <ac:grpSpMk id="12" creationId="{00000000-0000-0000-0000-000000000000}"/>
          </ac:grpSpMkLst>
        </pc:grpChg>
        <pc:grpChg chg="mod">
          <ac:chgData name="Shreyas Goyal" userId="942011336d40a87e" providerId="LiveId" clId="{E6A11B8F-88D0-4FBD-AFDD-E5136E67112F}" dt="2024-09-13T15:20:18.593" v="538" actId="207"/>
          <ac:grpSpMkLst>
            <pc:docMk/>
            <pc:sldMk cId="0" sldId="259"/>
            <ac:grpSpMk id="21" creationId="{00000000-0000-0000-0000-000000000000}"/>
          </ac:grpSpMkLst>
        </pc:grpChg>
        <pc:grpChg chg="mod">
          <ac:chgData name="Shreyas Goyal" userId="942011336d40a87e" providerId="LiveId" clId="{E6A11B8F-88D0-4FBD-AFDD-E5136E67112F}" dt="2024-09-13T15:20:27.333" v="541" actId="207"/>
          <ac:grpSpMkLst>
            <pc:docMk/>
            <pc:sldMk cId="0" sldId="259"/>
            <ac:grpSpMk id="24" creationId="{00000000-0000-0000-0000-000000000000}"/>
          </ac:grpSpMkLst>
        </pc:grpChg>
        <pc:grpChg chg="mod">
          <ac:chgData name="Shreyas Goyal" userId="942011336d40a87e" providerId="LiveId" clId="{E6A11B8F-88D0-4FBD-AFDD-E5136E67112F}" dt="2024-09-13T15:19:45.043" v="530" actId="207"/>
          <ac:grpSpMkLst>
            <pc:docMk/>
            <pc:sldMk cId="0" sldId="259"/>
            <ac:grpSpMk id="40" creationId="{94625C89-936A-1AFD-39F4-7935CECFF80E}"/>
          </ac:grpSpMkLst>
        </pc:grpChg>
      </pc:sldChg>
      <pc:sldChg chg="modSp mod">
        <pc:chgData name="Shreyas Goyal" userId="942011336d40a87e" providerId="LiveId" clId="{E6A11B8F-88D0-4FBD-AFDD-E5136E67112F}" dt="2024-09-13T09:49:03.380" v="28" actId="207"/>
        <pc:sldMkLst>
          <pc:docMk/>
          <pc:sldMk cId="0" sldId="260"/>
        </pc:sldMkLst>
        <pc:spChg chg="mod">
          <ac:chgData name="Shreyas Goyal" userId="942011336d40a87e" providerId="LiveId" clId="{E6A11B8F-88D0-4FBD-AFDD-E5136E67112F}" dt="2024-09-13T09:48:27.188" v="25" actId="108"/>
          <ac:spMkLst>
            <pc:docMk/>
            <pc:sldMk cId="0" sldId="260"/>
            <ac:spMk id="2" creationId="{00000000-0000-0000-0000-000000000000}"/>
          </ac:spMkLst>
        </pc:spChg>
        <pc:spChg chg="mod">
          <ac:chgData name="Shreyas Goyal" userId="942011336d40a87e" providerId="LiveId" clId="{E6A11B8F-88D0-4FBD-AFDD-E5136E67112F}" dt="2024-09-13T09:46:41.424" v="18" actId="207"/>
          <ac:spMkLst>
            <pc:docMk/>
            <pc:sldMk cId="0" sldId="260"/>
            <ac:spMk id="7" creationId="{00000000-0000-0000-0000-000000000000}"/>
          </ac:spMkLst>
        </pc:spChg>
        <pc:spChg chg="mod">
          <ac:chgData name="Shreyas Goyal" userId="942011336d40a87e" providerId="LiveId" clId="{E6A11B8F-88D0-4FBD-AFDD-E5136E67112F}" dt="2024-09-13T09:46:13.639" v="17" actId="207"/>
          <ac:spMkLst>
            <pc:docMk/>
            <pc:sldMk cId="0" sldId="260"/>
            <ac:spMk id="8" creationId="{00000000-0000-0000-0000-000000000000}"/>
          </ac:spMkLst>
        </pc:spChg>
        <pc:spChg chg="mod">
          <ac:chgData name="Shreyas Goyal" userId="942011336d40a87e" providerId="LiveId" clId="{E6A11B8F-88D0-4FBD-AFDD-E5136E67112F}" dt="2024-09-13T09:47:56.893" v="23" actId="207"/>
          <ac:spMkLst>
            <pc:docMk/>
            <pc:sldMk cId="0" sldId="260"/>
            <ac:spMk id="9" creationId="{00000000-0000-0000-0000-000000000000}"/>
          </ac:spMkLst>
        </pc:spChg>
        <pc:spChg chg="mod">
          <ac:chgData name="Shreyas Goyal" userId="942011336d40a87e" providerId="LiveId" clId="{E6A11B8F-88D0-4FBD-AFDD-E5136E67112F}" dt="2024-09-13T09:45:35.043" v="10" actId="207"/>
          <ac:spMkLst>
            <pc:docMk/>
            <pc:sldMk cId="0" sldId="260"/>
            <ac:spMk id="11" creationId="{00000000-0000-0000-0000-000000000000}"/>
          </ac:spMkLst>
        </pc:spChg>
        <pc:spChg chg="mod">
          <ac:chgData name="Shreyas Goyal" userId="942011336d40a87e" providerId="LiveId" clId="{E6A11B8F-88D0-4FBD-AFDD-E5136E67112F}" dt="2024-09-13T09:45:29.919" v="9" actId="207"/>
          <ac:spMkLst>
            <pc:docMk/>
            <pc:sldMk cId="0" sldId="260"/>
            <ac:spMk id="13" creationId="{00000000-0000-0000-0000-000000000000}"/>
          </ac:spMkLst>
        </pc:spChg>
        <pc:spChg chg="mod">
          <ac:chgData name="Shreyas Goyal" userId="942011336d40a87e" providerId="LiveId" clId="{E6A11B8F-88D0-4FBD-AFDD-E5136E67112F}" dt="2024-09-13T09:45:41.320" v="11" actId="207"/>
          <ac:spMkLst>
            <pc:docMk/>
            <pc:sldMk cId="0" sldId="260"/>
            <ac:spMk id="15" creationId="{00000000-0000-0000-0000-000000000000}"/>
          </ac:spMkLst>
        </pc:spChg>
        <pc:spChg chg="mod">
          <ac:chgData name="Shreyas Goyal" userId="942011336d40a87e" providerId="LiveId" clId="{E6A11B8F-88D0-4FBD-AFDD-E5136E67112F}" dt="2024-09-13T09:46:50.443" v="19" actId="207"/>
          <ac:spMkLst>
            <pc:docMk/>
            <pc:sldMk cId="0" sldId="260"/>
            <ac:spMk id="32" creationId="{00000000-0000-0000-0000-000000000000}"/>
          </ac:spMkLst>
        </pc:spChg>
        <pc:spChg chg="mod">
          <ac:chgData name="Shreyas Goyal" userId="942011336d40a87e" providerId="LiveId" clId="{E6A11B8F-88D0-4FBD-AFDD-E5136E67112F}" dt="2024-09-13T09:48:45.619" v="26" actId="207"/>
          <ac:spMkLst>
            <pc:docMk/>
            <pc:sldMk cId="0" sldId="260"/>
            <ac:spMk id="34" creationId="{00000000-0000-0000-0000-000000000000}"/>
          </ac:spMkLst>
        </pc:spChg>
        <pc:spChg chg="mod">
          <ac:chgData name="Shreyas Goyal" userId="942011336d40a87e" providerId="LiveId" clId="{E6A11B8F-88D0-4FBD-AFDD-E5136E67112F}" dt="2024-09-13T09:46:58.301" v="20" actId="207"/>
          <ac:spMkLst>
            <pc:docMk/>
            <pc:sldMk cId="0" sldId="260"/>
            <ac:spMk id="36" creationId="{00000000-0000-0000-0000-000000000000}"/>
          </ac:spMkLst>
        </pc:spChg>
        <pc:spChg chg="mod">
          <ac:chgData name="Shreyas Goyal" userId="942011336d40a87e" providerId="LiveId" clId="{E6A11B8F-88D0-4FBD-AFDD-E5136E67112F}" dt="2024-09-13T09:48:58.795" v="27" actId="207"/>
          <ac:spMkLst>
            <pc:docMk/>
            <pc:sldMk cId="0" sldId="260"/>
            <ac:spMk id="38" creationId="{00000000-0000-0000-0000-000000000000}"/>
          </ac:spMkLst>
        </pc:spChg>
        <pc:spChg chg="mod">
          <ac:chgData name="Shreyas Goyal" userId="942011336d40a87e" providerId="LiveId" clId="{E6A11B8F-88D0-4FBD-AFDD-E5136E67112F}" dt="2024-09-13T09:49:03.380" v="28" actId="207"/>
          <ac:spMkLst>
            <pc:docMk/>
            <pc:sldMk cId="0" sldId="260"/>
            <ac:spMk id="52" creationId="{C6115CE1-1065-02BF-8E0C-8430EA765E2B}"/>
          </ac:spMkLst>
        </pc:spChg>
        <pc:spChg chg="mod">
          <ac:chgData name="Shreyas Goyal" userId="942011336d40a87e" providerId="LiveId" clId="{E6A11B8F-88D0-4FBD-AFDD-E5136E67112F}" dt="2024-09-13T09:47:05.982" v="21" actId="207"/>
          <ac:spMkLst>
            <pc:docMk/>
            <pc:sldMk cId="0" sldId="260"/>
            <ac:spMk id="54" creationId="{9C3E3CB1-7F5A-439D-8653-B467DE0D4E07}"/>
          </ac:spMkLst>
        </pc:spChg>
        <pc:grpChg chg="mod">
          <ac:chgData name="Shreyas Goyal" userId="942011336d40a87e" providerId="LiveId" clId="{E6A11B8F-88D0-4FBD-AFDD-E5136E67112F}" dt="2024-09-13T09:46:13.639" v="17" actId="207"/>
          <ac:grpSpMkLst>
            <pc:docMk/>
            <pc:sldMk cId="0" sldId="260"/>
            <ac:grpSpMk id="6" creationId="{00000000-0000-0000-0000-000000000000}"/>
          </ac:grpSpMkLst>
        </pc:grpChg>
        <pc:grpChg chg="mod">
          <ac:chgData name="Shreyas Goyal" userId="942011336d40a87e" providerId="LiveId" clId="{E6A11B8F-88D0-4FBD-AFDD-E5136E67112F}" dt="2024-09-13T09:45:35.043" v="10" actId="207"/>
          <ac:grpSpMkLst>
            <pc:docMk/>
            <pc:sldMk cId="0" sldId="260"/>
            <ac:grpSpMk id="10" creationId="{00000000-0000-0000-0000-000000000000}"/>
          </ac:grpSpMkLst>
        </pc:grpChg>
        <pc:grpChg chg="mod">
          <ac:chgData name="Shreyas Goyal" userId="942011336d40a87e" providerId="LiveId" clId="{E6A11B8F-88D0-4FBD-AFDD-E5136E67112F}" dt="2024-09-13T09:45:29.919" v="9" actId="207"/>
          <ac:grpSpMkLst>
            <pc:docMk/>
            <pc:sldMk cId="0" sldId="260"/>
            <ac:grpSpMk id="12" creationId="{00000000-0000-0000-0000-000000000000}"/>
          </ac:grpSpMkLst>
        </pc:grpChg>
        <pc:grpChg chg="mod">
          <ac:chgData name="Shreyas Goyal" userId="942011336d40a87e" providerId="LiveId" clId="{E6A11B8F-88D0-4FBD-AFDD-E5136E67112F}" dt="2024-09-13T09:45:41.320" v="11" actId="207"/>
          <ac:grpSpMkLst>
            <pc:docMk/>
            <pc:sldMk cId="0" sldId="260"/>
            <ac:grpSpMk id="14" creationId="{00000000-0000-0000-0000-000000000000}"/>
          </ac:grpSpMkLst>
        </pc:grpChg>
        <pc:picChg chg="mod">
          <ac:chgData name="Shreyas Goyal" userId="942011336d40a87e" providerId="LiveId" clId="{E6A11B8F-88D0-4FBD-AFDD-E5136E67112F}" dt="2024-09-13T09:44:03.288" v="1" actId="1076"/>
          <ac:picMkLst>
            <pc:docMk/>
            <pc:sldMk cId="0" sldId="260"/>
            <ac:picMk id="47" creationId="{1ACBC67C-860A-F744-BD6E-FBB6E464529A}"/>
          </ac:picMkLst>
        </pc:picChg>
      </pc:sldChg>
      <pc:sldChg chg="modSp mod">
        <pc:chgData name="Shreyas Goyal" userId="942011336d40a87e" providerId="LiveId" clId="{E6A11B8F-88D0-4FBD-AFDD-E5136E67112F}" dt="2024-09-13T15:13:56.328" v="79" actId="20577"/>
        <pc:sldMkLst>
          <pc:docMk/>
          <pc:sldMk cId="0" sldId="261"/>
        </pc:sldMkLst>
        <pc:spChg chg="mod">
          <ac:chgData name="Shreyas Goyal" userId="942011336d40a87e" providerId="LiveId" clId="{E6A11B8F-88D0-4FBD-AFDD-E5136E67112F}" dt="2024-09-13T15:13:56.328" v="79" actId="20577"/>
          <ac:spMkLst>
            <pc:docMk/>
            <pc:sldMk cId="0" sldId="261"/>
            <ac:spMk id="26" creationId="{09595502-3D43-47B1-86E3-FEF608C43F20}"/>
          </ac:spMkLst>
        </pc:spChg>
      </pc:sldChg>
      <pc:sldChg chg="addSp modSp mod">
        <pc:chgData name="Shreyas Goyal" userId="942011336d40a87e" providerId="LiveId" clId="{E6A11B8F-88D0-4FBD-AFDD-E5136E67112F}" dt="2024-09-13T15:19:31.455" v="529" actId="207"/>
        <pc:sldMkLst>
          <pc:docMk/>
          <pc:sldMk cId="0" sldId="265"/>
        </pc:sldMkLst>
        <pc:spChg chg="mod">
          <ac:chgData name="Shreyas Goyal" userId="942011336d40a87e" providerId="LiveId" clId="{E6A11B8F-88D0-4FBD-AFDD-E5136E67112F}" dt="2024-09-13T15:11:00.366" v="29" actId="207"/>
          <ac:spMkLst>
            <pc:docMk/>
            <pc:sldMk cId="0" sldId="265"/>
            <ac:spMk id="15" creationId="{00000000-0000-0000-0000-000000000000}"/>
          </ac:spMkLst>
        </pc:spChg>
        <pc:spChg chg="mod">
          <ac:chgData name="Shreyas Goyal" userId="942011336d40a87e" providerId="LiveId" clId="{E6A11B8F-88D0-4FBD-AFDD-E5136E67112F}" dt="2024-09-13T15:17:01.831" v="434"/>
          <ac:spMkLst>
            <pc:docMk/>
            <pc:sldMk cId="0" sldId="265"/>
            <ac:spMk id="16" creationId="{FFFC5013-9AA0-5F83-81C6-03E8B0A6790D}"/>
          </ac:spMkLst>
        </pc:spChg>
        <pc:spChg chg="mod">
          <ac:chgData name="Shreyas Goyal" userId="942011336d40a87e" providerId="LiveId" clId="{E6A11B8F-88D0-4FBD-AFDD-E5136E67112F}" dt="2024-09-13T15:17:01.831" v="434"/>
          <ac:spMkLst>
            <pc:docMk/>
            <pc:sldMk cId="0" sldId="265"/>
            <ac:spMk id="17" creationId="{AE538653-1DC6-4D43-FE5D-9B67DDE3F078}"/>
          </ac:spMkLst>
        </pc:spChg>
        <pc:spChg chg="mod">
          <ac:chgData name="Shreyas Goyal" userId="942011336d40a87e" providerId="LiveId" clId="{E6A11B8F-88D0-4FBD-AFDD-E5136E67112F}" dt="2024-09-13T15:19:23.845" v="527" actId="207"/>
          <ac:spMkLst>
            <pc:docMk/>
            <pc:sldMk cId="0" sldId="265"/>
            <ac:spMk id="19" creationId="{00000000-0000-0000-0000-000000000000}"/>
          </ac:spMkLst>
        </pc:spChg>
        <pc:spChg chg="mod">
          <ac:chgData name="Shreyas Goyal" userId="942011336d40a87e" providerId="LiveId" clId="{E6A11B8F-88D0-4FBD-AFDD-E5136E67112F}" dt="2024-09-13T15:11:04.090" v="30" actId="207"/>
          <ac:spMkLst>
            <pc:docMk/>
            <pc:sldMk cId="0" sldId="265"/>
            <ac:spMk id="27" creationId="{00000000-0000-0000-0000-000000000000}"/>
          </ac:spMkLst>
        </pc:spChg>
        <pc:spChg chg="mod">
          <ac:chgData name="Shreyas Goyal" userId="942011336d40a87e" providerId="LiveId" clId="{E6A11B8F-88D0-4FBD-AFDD-E5136E67112F}" dt="2024-09-13T15:17:19.524" v="435"/>
          <ac:spMkLst>
            <pc:docMk/>
            <pc:sldMk cId="0" sldId="265"/>
            <ac:spMk id="28" creationId="{1A9FD89C-D2A1-DEC0-B60D-E0F6651C1731}"/>
          </ac:spMkLst>
        </pc:spChg>
        <pc:spChg chg="mod">
          <ac:chgData name="Shreyas Goyal" userId="942011336d40a87e" providerId="LiveId" clId="{E6A11B8F-88D0-4FBD-AFDD-E5136E67112F}" dt="2024-09-13T15:17:19.524" v="435"/>
          <ac:spMkLst>
            <pc:docMk/>
            <pc:sldMk cId="0" sldId="265"/>
            <ac:spMk id="29" creationId="{28B06911-56C3-48C2-4BEB-5728622B6B17}"/>
          </ac:spMkLst>
        </pc:spChg>
        <pc:spChg chg="mod">
          <ac:chgData name="Shreyas Goyal" userId="942011336d40a87e" providerId="LiveId" clId="{E6A11B8F-88D0-4FBD-AFDD-E5136E67112F}" dt="2024-09-13T15:19:27.456" v="528" actId="207"/>
          <ac:spMkLst>
            <pc:docMk/>
            <pc:sldMk cId="0" sldId="265"/>
            <ac:spMk id="31" creationId="{00000000-0000-0000-0000-000000000000}"/>
          </ac:spMkLst>
        </pc:spChg>
        <pc:spChg chg="add mod">
          <ac:chgData name="Shreyas Goyal" userId="942011336d40a87e" providerId="LiveId" clId="{E6A11B8F-88D0-4FBD-AFDD-E5136E67112F}" dt="2024-09-13T15:17:29.449" v="459" actId="20577"/>
          <ac:spMkLst>
            <pc:docMk/>
            <pc:sldMk cId="0" sldId="265"/>
            <ac:spMk id="32" creationId="{094BA539-726B-43E0-8087-85C03BF5B41C}"/>
          </ac:spMkLst>
        </pc:spChg>
        <pc:spChg chg="mod">
          <ac:chgData name="Shreyas Goyal" userId="942011336d40a87e" providerId="LiveId" clId="{E6A11B8F-88D0-4FBD-AFDD-E5136E67112F}" dt="2024-09-13T15:11:07.147" v="31" actId="207"/>
          <ac:spMkLst>
            <pc:docMk/>
            <pc:sldMk cId="0" sldId="265"/>
            <ac:spMk id="39" creationId="{00000000-0000-0000-0000-000000000000}"/>
          </ac:spMkLst>
        </pc:spChg>
        <pc:spChg chg="mod">
          <ac:chgData name="Shreyas Goyal" userId="942011336d40a87e" providerId="LiveId" clId="{E6A11B8F-88D0-4FBD-AFDD-E5136E67112F}" dt="2024-09-13T15:19:31.455" v="529" actId="207"/>
          <ac:spMkLst>
            <pc:docMk/>
            <pc:sldMk cId="0" sldId="265"/>
            <ac:spMk id="43" creationId="{00000000-0000-0000-0000-000000000000}"/>
          </ac:spMkLst>
        </pc:spChg>
        <pc:grpChg chg="add mod">
          <ac:chgData name="Shreyas Goyal" userId="942011336d40a87e" providerId="LiveId" clId="{E6A11B8F-88D0-4FBD-AFDD-E5136E67112F}" dt="2024-09-13T15:17:01.831" v="434"/>
          <ac:grpSpMkLst>
            <pc:docMk/>
            <pc:sldMk cId="0" sldId="265"/>
            <ac:grpSpMk id="6" creationId="{0B0B13E5-88AE-CDCC-8D40-4C5BF7E3F156}"/>
          </ac:grpSpMkLst>
        </pc:grpChg>
        <pc:grpChg chg="mod">
          <ac:chgData name="Shreyas Goyal" userId="942011336d40a87e" providerId="LiveId" clId="{E6A11B8F-88D0-4FBD-AFDD-E5136E67112F}" dt="2024-09-13T15:11:00.366" v="29" actId="207"/>
          <ac:grpSpMkLst>
            <pc:docMk/>
            <pc:sldMk cId="0" sldId="265"/>
            <ac:grpSpMk id="14" creationId="{00000000-0000-0000-0000-000000000000}"/>
          </ac:grpSpMkLst>
        </pc:grpChg>
        <pc:grpChg chg="add mod">
          <ac:chgData name="Shreyas Goyal" userId="942011336d40a87e" providerId="LiveId" clId="{E6A11B8F-88D0-4FBD-AFDD-E5136E67112F}" dt="2024-09-13T15:17:19.524" v="435"/>
          <ac:grpSpMkLst>
            <pc:docMk/>
            <pc:sldMk cId="0" sldId="265"/>
            <ac:grpSpMk id="20" creationId="{85CAB4F6-B199-D13A-984C-BAA00E85E3C1}"/>
          </ac:grpSpMkLst>
        </pc:grpChg>
        <pc:grpChg chg="mod">
          <ac:chgData name="Shreyas Goyal" userId="942011336d40a87e" providerId="LiveId" clId="{E6A11B8F-88D0-4FBD-AFDD-E5136E67112F}" dt="2024-09-13T15:11:04.090" v="30" actId="207"/>
          <ac:grpSpMkLst>
            <pc:docMk/>
            <pc:sldMk cId="0" sldId="265"/>
            <ac:grpSpMk id="26" creationId="{00000000-0000-0000-0000-000000000000}"/>
          </ac:grpSpMkLst>
        </pc:grpChg>
        <pc:grpChg chg="mod">
          <ac:chgData name="Shreyas Goyal" userId="942011336d40a87e" providerId="LiveId" clId="{E6A11B8F-88D0-4FBD-AFDD-E5136E67112F}" dt="2024-09-13T15:11:07.147" v="31" actId="207"/>
          <ac:grpSpMkLst>
            <pc:docMk/>
            <pc:sldMk cId="0" sldId="265"/>
            <ac:grpSpMk id="38" creationId="{00000000-0000-0000-0000-000000000000}"/>
          </ac:grpSpMkLst>
        </pc:grpChg>
      </pc:sldChg>
      <pc:sldChg chg="modSp mod">
        <pc:chgData name="Shreyas Goyal" userId="942011336d40a87e" providerId="LiveId" clId="{E6A11B8F-88D0-4FBD-AFDD-E5136E67112F}" dt="2024-09-13T15:14:30.625" v="136" actId="20577"/>
        <pc:sldMkLst>
          <pc:docMk/>
          <pc:sldMk cId="2948221083" sldId="270"/>
        </pc:sldMkLst>
        <pc:spChg chg="mod">
          <ac:chgData name="Shreyas Goyal" userId="942011336d40a87e" providerId="LiveId" clId="{E6A11B8F-88D0-4FBD-AFDD-E5136E67112F}" dt="2024-09-13T15:14:30.625" v="136" actId="20577"/>
          <ac:spMkLst>
            <pc:docMk/>
            <pc:sldMk cId="2948221083" sldId="270"/>
            <ac:spMk id="26" creationId="{09595502-3D43-47B1-86E3-FEF608C43F20}"/>
          </ac:spMkLst>
        </pc:spChg>
      </pc:sldChg>
      <pc:sldChg chg="modSp mod">
        <pc:chgData name="Shreyas Goyal" userId="942011336d40a87e" providerId="LiveId" clId="{E6A11B8F-88D0-4FBD-AFDD-E5136E67112F}" dt="2024-09-13T15:14:57.593" v="181" actId="20577"/>
        <pc:sldMkLst>
          <pc:docMk/>
          <pc:sldMk cId="2816864091" sldId="271"/>
        </pc:sldMkLst>
        <pc:spChg chg="mod">
          <ac:chgData name="Shreyas Goyal" userId="942011336d40a87e" providerId="LiveId" clId="{E6A11B8F-88D0-4FBD-AFDD-E5136E67112F}" dt="2024-09-13T15:14:57.593" v="181" actId="20577"/>
          <ac:spMkLst>
            <pc:docMk/>
            <pc:sldMk cId="2816864091" sldId="271"/>
            <ac:spMk id="26" creationId="{09595502-3D43-47B1-86E3-FEF608C43F20}"/>
          </ac:spMkLst>
        </pc:spChg>
      </pc:sldChg>
      <pc:sldChg chg="modSp mod">
        <pc:chgData name="Shreyas Goyal" userId="942011336d40a87e" providerId="LiveId" clId="{E6A11B8F-88D0-4FBD-AFDD-E5136E67112F}" dt="2024-09-13T15:15:57.647" v="363" actId="20577"/>
        <pc:sldMkLst>
          <pc:docMk/>
          <pc:sldMk cId="3697621682" sldId="272"/>
        </pc:sldMkLst>
        <pc:spChg chg="mod">
          <ac:chgData name="Shreyas Goyal" userId="942011336d40a87e" providerId="LiveId" clId="{E6A11B8F-88D0-4FBD-AFDD-E5136E67112F}" dt="2024-09-13T15:15:57.647" v="363" actId="20577"/>
          <ac:spMkLst>
            <pc:docMk/>
            <pc:sldMk cId="3697621682" sldId="272"/>
            <ac:spMk id="26" creationId="{09595502-3D43-47B1-86E3-FEF608C43F20}"/>
          </ac:spMkLst>
        </pc:spChg>
      </pc:sldChg>
      <pc:sldChg chg="addSp delSp modSp mod">
        <pc:chgData name="Shreyas Goyal" userId="942011336d40a87e" providerId="LiveId" clId="{E6A11B8F-88D0-4FBD-AFDD-E5136E67112F}" dt="2024-09-13T15:16:56.509" v="433" actId="22"/>
        <pc:sldMkLst>
          <pc:docMk/>
          <pc:sldMk cId="4270314260" sldId="273"/>
        </pc:sldMkLst>
        <pc:spChg chg="add del">
          <ac:chgData name="Shreyas Goyal" userId="942011336d40a87e" providerId="LiveId" clId="{E6A11B8F-88D0-4FBD-AFDD-E5136E67112F}" dt="2024-09-13T15:16:56.509" v="433" actId="22"/>
          <ac:spMkLst>
            <pc:docMk/>
            <pc:sldMk cId="4270314260" sldId="273"/>
            <ac:spMk id="4" creationId="{8DB339FF-7F09-364E-2327-398B3545BEBC}"/>
          </ac:spMkLst>
        </pc:spChg>
        <pc:spChg chg="mod">
          <ac:chgData name="Shreyas Goyal" userId="942011336d40a87e" providerId="LiveId" clId="{E6A11B8F-88D0-4FBD-AFDD-E5136E67112F}" dt="2024-09-13T15:16:44.995" v="431" actId="20577"/>
          <ac:spMkLst>
            <pc:docMk/>
            <pc:sldMk cId="4270314260" sldId="273"/>
            <ac:spMk id="26" creationId="{09595502-3D43-47B1-86E3-FEF608C43F20}"/>
          </ac:spMkLst>
        </pc:spChg>
      </pc:sldChg>
      <pc:sldChg chg="modSp mod">
        <pc:chgData name="Shreyas Goyal" userId="942011336d40a87e" providerId="LiveId" clId="{E6A11B8F-88D0-4FBD-AFDD-E5136E67112F}" dt="2024-09-13T15:16:32.353" v="408" actId="14100"/>
        <pc:sldMkLst>
          <pc:docMk/>
          <pc:sldMk cId="4055076029" sldId="274"/>
        </pc:sldMkLst>
        <pc:spChg chg="mod">
          <ac:chgData name="Shreyas Goyal" userId="942011336d40a87e" providerId="LiveId" clId="{E6A11B8F-88D0-4FBD-AFDD-E5136E67112F}" dt="2024-09-13T15:16:32.353" v="408" actId="14100"/>
          <ac:spMkLst>
            <pc:docMk/>
            <pc:sldMk cId="4055076029" sldId="274"/>
            <ac:spMk id="26" creationId="{09595502-3D43-47B1-86E3-FEF608C43F20}"/>
          </ac:spMkLst>
        </pc:spChg>
      </pc:sldChg>
      <pc:sldChg chg="addSp modSp mod">
        <pc:chgData name="Shreyas Goyal" userId="942011336d40a87e" providerId="LiveId" clId="{E6A11B8F-88D0-4FBD-AFDD-E5136E67112F}" dt="2024-09-13T15:19:03.973" v="524" actId="207"/>
        <pc:sldMkLst>
          <pc:docMk/>
          <pc:sldMk cId="2611702888" sldId="275"/>
        </pc:sldMkLst>
        <pc:spChg chg="mod">
          <ac:chgData name="Shreyas Goyal" userId="942011336d40a87e" providerId="LiveId" clId="{E6A11B8F-88D0-4FBD-AFDD-E5136E67112F}" dt="2024-09-13T15:18:27.247" v="518" actId="207"/>
          <ac:spMkLst>
            <pc:docMk/>
            <pc:sldMk cId="2611702888" sldId="275"/>
            <ac:spMk id="15" creationId="{00000000-0000-0000-0000-000000000000}"/>
          </ac:spMkLst>
        </pc:spChg>
        <pc:spChg chg="mod">
          <ac:chgData name="Shreyas Goyal" userId="942011336d40a87e" providerId="LiveId" clId="{E6A11B8F-88D0-4FBD-AFDD-E5136E67112F}" dt="2024-09-13T15:18:59.365" v="523" actId="207"/>
          <ac:spMkLst>
            <pc:docMk/>
            <pc:sldMk cId="2611702888" sldId="275"/>
            <ac:spMk id="16" creationId="{6E267EB9-0FF7-3394-DAB3-3C657525B2D2}"/>
          </ac:spMkLst>
        </pc:spChg>
        <pc:spChg chg="mod">
          <ac:chgData name="Shreyas Goyal" userId="942011336d40a87e" providerId="LiveId" clId="{E6A11B8F-88D0-4FBD-AFDD-E5136E67112F}" dt="2024-09-13T15:18:40.020" v="521" actId="207"/>
          <ac:spMkLst>
            <pc:docMk/>
            <pc:sldMk cId="2611702888" sldId="275"/>
            <ac:spMk id="19" creationId="{00000000-0000-0000-0000-000000000000}"/>
          </ac:spMkLst>
        </pc:spChg>
        <pc:spChg chg="mod">
          <ac:chgData name="Shreyas Goyal" userId="942011336d40a87e" providerId="LiveId" clId="{E6A11B8F-88D0-4FBD-AFDD-E5136E67112F}" dt="2024-09-13T15:18:06.680" v="493"/>
          <ac:spMkLst>
            <pc:docMk/>
            <pc:sldMk cId="2611702888" sldId="275"/>
            <ac:spMk id="20" creationId="{BFA96F34-8068-1B58-3CB4-9689CFACFFC2}"/>
          </ac:spMkLst>
        </pc:spChg>
        <pc:spChg chg="mod">
          <ac:chgData name="Shreyas Goyal" userId="942011336d40a87e" providerId="LiveId" clId="{E6A11B8F-88D0-4FBD-AFDD-E5136E67112F}" dt="2024-09-13T15:18:29.776" v="519" actId="207"/>
          <ac:spMkLst>
            <pc:docMk/>
            <pc:sldMk cId="2611702888" sldId="275"/>
            <ac:spMk id="27" creationId="{00000000-0000-0000-0000-000000000000}"/>
          </ac:spMkLst>
        </pc:spChg>
        <pc:spChg chg="mod">
          <ac:chgData name="Shreyas Goyal" userId="942011336d40a87e" providerId="LiveId" clId="{E6A11B8F-88D0-4FBD-AFDD-E5136E67112F}" dt="2024-09-13T15:18:06.680" v="493"/>
          <ac:spMkLst>
            <pc:docMk/>
            <pc:sldMk cId="2611702888" sldId="275"/>
            <ac:spMk id="28" creationId="{9D92ADE2-1937-22D3-A91F-B5F99CCD17D3}"/>
          </ac:spMkLst>
        </pc:spChg>
        <pc:spChg chg="add mod">
          <ac:chgData name="Shreyas Goyal" userId="942011336d40a87e" providerId="LiveId" clId="{E6A11B8F-88D0-4FBD-AFDD-E5136E67112F}" dt="2024-09-13T15:18:16.112" v="517" actId="20577"/>
          <ac:spMkLst>
            <pc:docMk/>
            <pc:sldMk cId="2611702888" sldId="275"/>
            <ac:spMk id="29" creationId="{3BB04BF3-0C98-82C6-C904-1C8C88472646}"/>
          </ac:spMkLst>
        </pc:spChg>
        <pc:spChg chg="mod">
          <ac:chgData name="Shreyas Goyal" userId="942011336d40a87e" providerId="LiveId" clId="{E6A11B8F-88D0-4FBD-AFDD-E5136E67112F}" dt="2024-09-13T15:18:48.399" v="522" actId="207"/>
          <ac:spMkLst>
            <pc:docMk/>
            <pc:sldMk cId="2611702888" sldId="275"/>
            <ac:spMk id="31" creationId="{00000000-0000-0000-0000-000000000000}"/>
          </ac:spMkLst>
        </pc:spChg>
        <pc:spChg chg="mod">
          <ac:chgData name="Shreyas Goyal" userId="942011336d40a87e" providerId="LiveId" clId="{E6A11B8F-88D0-4FBD-AFDD-E5136E67112F}" dt="2024-09-13T15:18:32.775" v="520" actId="207"/>
          <ac:spMkLst>
            <pc:docMk/>
            <pc:sldMk cId="2611702888" sldId="275"/>
            <ac:spMk id="39" creationId="{00000000-0000-0000-0000-000000000000}"/>
          </ac:spMkLst>
        </pc:spChg>
        <pc:spChg chg="mod">
          <ac:chgData name="Shreyas Goyal" userId="942011336d40a87e" providerId="LiveId" clId="{E6A11B8F-88D0-4FBD-AFDD-E5136E67112F}" dt="2024-09-13T15:19:03.973" v="524" actId="207"/>
          <ac:spMkLst>
            <pc:docMk/>
            <pc:sldMk cId="2611702888" sldId="275"/>
            <ac:spMk id="43" creationId="{00000000-0000-0000-0000-000000000000}"/>
          </ac:spMkLst>
        </pc:spChg>
        <pc:grpChg chg="mod">
          <ac:chgData name="Shreyas Goyal" userId="942011336d40a87e" providerId="LiveId" clId="{E6A11B8F-88D0-4FBD-AFDD-E5136E67112F}" dt="2024-09-13T15:18:27.247" v="518" actId="207"/>
          <ac:grpSpMkLst>
            <pc:docMk/>
            <pc:sldMk cId="2611702888" sldId="275"/>
            <ac:grpSpMk id="14" creationId="{00000000-0000-0000-0000-000000000000}"/>
          </ac:grpSpMkLst>
        </pc:grpChg>
        <pc:grpChg chg="add mod">
          <ac:chgData name="Shreyas Goyal" userId="942011336d40a87e" providerId="LiveId" clId="{E6A11B8F-88D0-4FBD-AFDD-E5136E67112F}" dt="2024-09-13T15:18:06.680" v="493"/>
          <ac:grpSpMkLst>
            <pc:docMk/>
            <pc:sldMk cId="2611702888" sldId="275"/>
            <ac:grpSpMk id="17" creationId="{E9F2E6D6-F596-FF67-E189-17DE838C028F}"/>
          </ac:grpSpMkLst>
        </pc:grpChg>
        <pc:grpChg chg="mod">
          <ac:chgData name="Shreyas Goyal" userId="942011336d40a87e" providerId="LiveId" clId="{E6A11B8F-88D0-4FBD-AFDD-E5136E67112F}" dt="2024-09-13T15:18:29.776" v="519" actId="207"/>
          <ac:grpSpMkLst>
            <pc:docMk/>
            <pc:sldMk cId="2611702888" sldId="275"/>
            <ac:grpSpMk id="26" creationId="{00000000-0000-0000-0000-000000000000}"/>
          </ac:grpSpMkLst>
        </pc:grpChg>
        <pc:grpChg chg="mod">
          <ac:chgData name="Shreyas Goyal" userId="942011336d40a87e" providerId="LiveId" clId="{E6A11B8F-88D0-4FBD-AFDD-E5136E67112F}" dt="2024-09-13T15:18:32.775" v="520" actId="207"/>
          <ac:grpSpMkLst>
            <pc:docMk/>
            <pc:sldMk cId="2611702888" sldId="275"/>
            <ac:grpSpMk id="38" creationId="{00000000-0000-0000-0000-000000000000}"/>
          </ac:grpSpMkLst>
        </pc:grpChg>
      </pc:sldChg>
      <pc:sldChg chg="addSp modSp mod">
        <pc:chgData name="Shreyas Goyal" userId="942011336d40a87e" providerId="LiveId" clId="{E6A11B8F-88D0-4FBD-AFDD-E5136E67112F}" dt="2024-09-13T15:19:17.386" v="526" actId="207"/>
        <pc:sldMkLst>
          <pc:docMk/>
          <pc:sldMk cId="2341278487" sldId="276"/>
        </pc:sldMkLst>
        <pc:spChg chg="mod">
          <ac:chgData name="Shreyas Goyal" userId="942011336d40a87e" providerId="LiveId" clId="{E6A11B8F-88D0-4FBD-AFDD-E5136E67112F}" dt="2024-09-13T15:17:42.160" v="460" actId="207"/>
          <ac:spMkLst>
            <pc:docMk/>
            <pc:sldMk cId="2341278487" sldId="276"/>
            <ac:spMk id="15" creationId="{00000000-0000-0000-0000-000000000000}"/>
          </ac:spMkLst>
        </pc:spChg>
        <pc:spChg chg="mod">
          <ac:chgData name="Shreyas Goyal" userId="942011336d40a87e" providerId="LiveId" clId="{E6A11B8F-88D0-4FBD-AFDD-E5136E67112F}" dt="2024-09-13T15:17:49.936" v="462"/>
          <ac:spMkLst>
            <pc:docMk/>
            <pc:sldMk cId="2341278487" sldId="276"/>
            <ac:spMk id="16" creationId="{3B23ED94-CA38-9181-D772-EB2D31A2E061}"/>
          </ac:spMkLst>
        </pc:spChg>
        <pc:spChg chg="mod">
          <ac:chgData name="Shreyas Goyal" userId="942011336d40a87e" providerId="LiveId" clId="{E6A11B8F-88D0-4FBD-AFDD-E5136E67112F}" dt="2024-09-13T15:17:49.936" v="462"/>
          <ac:spMkLst>
            <pc:docMk/>
            <pc:sldMk cId="2341278487" sldId="276"/>
            <ac:spMk id="17" creationId="{645781CA-3B77-407F-696A-4A73C8BCD0A0}"/>
          </ac:spMkLst>
        </pc:spChg>
        <pc:spChg chg="mod">
          <ac:chgData name="Shreyas Goyal" userId="942011336d40a87e" providerId="LiveId" clId="{E6A11B8F-88D0-4FBD-AFDD-E5136E67112F}" dt="2024-09-13T15:19:13.654" v="525" actId="207"/>
          <ac:spMkLst>
            <pc:docMk/>
            <pc:sldMk cId="2341278487" sldId="276"/>
            <ac:spMk id="19" creationId="{00000000-0000-0000-0000-000000000000}"/>
          </ac:spMkLst>
        </pc:spChg>
        <pc:spChg chg="add mod">
          <ac:chgData name="Shreyas Goyal" userId="942011336d40a87e" providerId="LiveId" clId="{E6A11B8F-88D0-4FBD-AFDD-E5136E67112F}" dt="2024-09-13T15:18:02.065" v="492" actId="20577"/>
          <ac:spMkLst>
            <pc:docMk/>
            <pc:sldMk cId="2341278487" sldId="276"/>
            <ac:spMk id="20" creationId="{D14C8DEB-8CB0-4349-C121-D768BECC82C3}"/>
          </ac:spMkLst>
        </pc:spChg>
        <pc:spChg chg="mod">
          <ac:chgData name="Shreyas Goyal" userId="942011336d40a87e" providerId="LiveId" clId="{E6A11B8F-88D0-4FBD-AFDD-E5136E67112F}" dt="2024-09-13T15:17:44.875" v="461" actId="207"/>
          <ac:spMkLst>
            <pc:docMk/>
            <pc:sldMk cId="2341278487" sldId="276"/>
            <ac:spMk id="39" creationId="{00000000-0000-0000-0000-000000000000}"/>
          </ac:spMkLst>
        </pc:spChg>
        <pc:spChg chg="mod">
          <ac:chgData name="Shreyas Goyal" userId="942011336d40a87e" providerId="LiveId" clId="{E6A11B8F-88D0-4FBD-AFDD-E5136E67112F}" dt="2024-09-13T15:19:17.386" v="526" actId="207"/>
          <ac:spMkLst>
            <pc:docMk/>
            <pc:sldMk cId="2341278487" sldId="276"/>
            <ac:spMk id="43" creationId="{00000000-0000-0000-0000-000000000000}"/>
          </ac:spMkLst>
        </pc:spChg>
        <pc:grpChg chg="add mod">
          <ac:chgData name="Shreyas Goyal" userId="942011336d40a87e" providerId="LiveId" clId="{E6A11B8F-88D0-4FBD-AFDD-E5136E67112F}" dt="2024-09-13T15:17:49.936" v="462"/>
          <ac:grpSpMkLst>
            <pc:docMk/>
            <pc:sldMk cId="2341278487" sldId="276"/>
            <ac:grpSpMk id="6" creationId="{F7344D69-B141-92EA-12AD-71D4C8633F67}"/>
          </ac:grpSpMkLst>
        </pc:grpChg>
        <pc:grpChg chg="mod">
          <ac:chgData name="Shreyas Goyal" userId="942011336d40a87e" providerId="LiveId" clId="{E6A11B8F-88D0-4FBD-AFDD-E5136E67112F}" dt="2024-09-13T15:17:42.160" v="460" actId="207"/>
          <ac:grpSpMkLst>
            <pc:docMk/>
            <pc:sldMk cId="2341278487" sldId="276"/>
            <ac:grpSpMk id="14" creationId="{00000000-0000-0000-0000-000000000000}"/>
          </ac:grpSpMkLst>
        </pc:grpChg>
        <pc:grpChg chg="mod">
          <ac:chgData name="Shreyas Goyal" userId="942011336d40a87e" providerId="LiveId" clId="{E6A11B8F-88D0-4FBD-AFDD-E5136E67112F}" dt="2024-09-13T15:17:44.875" v="461" actId="207"/>
          <ac:grpSpMkLst>
            <pc:docMk/>
            <pc:sldMk cId="2341278487" sldId="276"/>
            <ac:grpSpMk id="38" creationId="{00000000-0000-0000-0000-000000000000}"/>
          </ac:grpSpMkLst>
        </pc:grpChg>
      </pc:sldChg>
    </pc:docChg>
  </pc:docChgLst>
  <pc:docChgLst>
    <pc:chgData name="Shreyas Goyal" userId="942011336d40a87e" providerId="LiveId" clId="{26FBB410-A7C2-4991-B5B2-5E89BC06CD92}"/>
    <pc:docChg chg="undo redo custSel addSld delSld modSld sldOrd">
      <pc:chgData name="Shreyas Goyal" userId="942011336d40a87e" providerId="LiveId" clId="{26FBB410-A7C2-4991-B5B2-5E89BC06CD92}" dt="2024-07-19T16:40:16.415" v="7254" actId="207"/>
      <pc:docMkLst>
        <pc:docMk/>
      </pc:docMkLst>
      <pc:sldChg chg="addSp delSp modSp mod">
        <pc:chgData name="Shreyas Goyal" userId="942011336d40a87e" providerId="LiveId" clId="{26FBB410-A7C2-4991-B5B2-5E89BC06CD92}" dt="2024-07-19T09:24:50.407" v="1741" actId="1076"/>
        <pc:sldMkLst>
          <pc:docMk/>
          <pc:sldMk cId="0" sldId="256"/>
        </pc:sldMkLst>
        <pc:spChg chg="del mod ord">
          <ac:chgData name="Shreyas Goyal" userId="942011336d40a87e" providerId="LiveId" clId="{26FBB410-A7C2-4991-B5B2-5E89BC06CD92}" dt="2024-07-18T18:29:24.567" v="124" actId="12084"/>
          <ac:spMkLst>
            <pc:docMk/>
            <pc:sldMk cId="0" sldId="256"/>
            <ac:spMk id="2" creationId="{00000000-0000-0000-0000-000000000000}"/>
          </ac:spMkLst>
        </pc:spChg>
        <pc:spChg chg="add mod">
          <ac:chgData name="Shreyas Goyal" userId="942011336d40a87e" providerId="LiveId" clId="{26FBB410-A7C2-4991-B5B2-5E89BC06CD92}" dt="2024-07-19T09:24:50.407" v="1741" actId="1076"/>
          <ac:spMkLst>
            <pc:docMk/>
            <pc:sldMk cId="0" sldId="256"/>
            <ac:spMk id="2" creationId="{79A56E73-6AF3-137D-637A-D54FB667CD0E}"/>
          </ac:spMkLst>
        </pc:spChg>
        <pc:spChg chg="del">
          <ac:chgData name="Shreyas Goyal" userId="942011336d40a87e" providerId="LiveId" clId="{26FBB410-A7C2-4991-B5B2-5E89BC06CD92}" dt="2024-07-18T18:26:16.635" v="72" actId="478"/>
          <ac:spMkLst>
            <pc:docMk/>
            <pc:sldMk cId="0" sldId="256"/>
            <ac:spMk id="3" creationId="{00000000-0000-0000-0000-000000000000}"/>
          </ac:spMkLst>
        </pc:spChg>
        <pc:spChg chg="mod">
          <ac:chgData name="Shreyas Goyal" userId="942011336d40a87e" providerId="LiveId" clId="{26FBB410-A7C2-4991-B5B2-5E89BC06CD92}" dt="2024-07-19T09:24:31.349" v="1739" actId="1076"/>
          <ac:spMkLst>
            <pc:docMk/>
            <pc:sldMk cId="0" sldId="256"/>
            <ac:spMk id="4" creationId="{00000000-0000-0000-0000-000000000000}"/>
          </ac:spMkLst>
        </pc:spChg>
        <pc:spChg chg="mod">
          <ac:chgData name="Shreyas Goyal" userId="942011336d40a87e" providerId="LiveId" clId="{26FBB410-A7C2-4991-B5B2-5E89BC06CD92}" dt="2024-07-18T20:09:06.994" v="258"/>
          <ac:spMkLst>
            <pc:docMk/>
            <pc:sldMk cId="0" sldId="256"/>
            <ac:spMk id="6" creationId="{00000000-0000-0000-0000-000000000000}"/>
          </ac:spMkLst>
        </pc:spChg>
        <pc:spChg chg="del">
          <ac:chgData name="Shreyas Goyal" userId="942011336d40a87e" providerId="LiveId" clId="{26FBB410-A7C2-4991-B5B2-5E89BC06CD92}" dt="2024-07-18T18:25:44.776" v="65" actId="478"/>
          <ac:spMkLst>
            <pc:docMk/>
            <pc:sldMk cId="0" sldId="256"/>
            <ac:spMk id="11" creationId="{00000000-0000-0000-0000-000000000000}"/>
          </ac:spMkLst>
        </pc:spChg>
        <pc:spChg chg="del mod">
          <ac:chgData name="Shreyas Goyal" userId="942011336d40a87e" providerId="LiveId" clId="{26FBB410-A7C2-4991-B5B2-5E89BC06CD92}" dt="2024-07-18T18:24:59.855" v="61" actId="478"/>
          <ac:spMkLst>
            <pc:docMk/>
            <pc:sldMk cId="0" sldId="256"/>
            <ac:spMk id="12" creationId="{00000000-0000-0000-0000-000000000000}"/>
          </ac:spMkLst>
        </pc:spChg>
        <pc:spChg chg="del">
          <ac:chgData name="Shreyas Goyal" userId="942011336d40a87e" providerId="LiveId" clId="{26FBB410-A7C2-4991-B5B2-5E89BC06CD92}" dt="2024-07-18T18:25:42.526" v="64" actId="478"/>
          <ac:spMkLst>
            <pc:docMk/>
            <pc:sldMk cId="0" sldId="256"/>
            <ac:spMk id="13" creationId="{00000000-0000-0000-0000-000000000000}"/>
          </ac:spMkLst>
        </pc:spChg>
        <pc:spChg chg="del">
          <ac:chgData name="Shreyas Goyal" userId="942011336d40a87e" providerId="LiveId" clId="{26FBB410-A7C2-4991-B5B2-5E89BC06CD92}" dt="2024-07-18T18:25:48.306" v="66" actId="478"/>
          <ac:spMkLst>
            <pc:docMk/>
            <pc:sldMk cId="0" sldId="256"/>
            <ac:spMk id="14" creationId="{00000000-0000-0000-0000-000000000000}"/>
          </ac:spMkLst>
        </pc:spChg>
        <pc:spChg chg="add mod">
          <ac:chgData name="Shreyas Goyal" userId="942011336d40a87e" providerId="LiveId" clId="{26FBB410-A7C2-4991-B5B2-5E89BC06CD92}" dt="2024-07-19T07:17:49.121" v="1106" actId="14100"/>
          <ac:spMkLst>
            <pc:docMk/>
            <pc:sldMk cId="0" sldId="256"/>
            <ac:spMk id="15" creationId="{94420802-CB80-03ED-73B2-776DD9EAFA00}"/>
          </ac:spMkLst>
        </pc:spChg>
        <pc:spChg chg="add mod">
          <ac:chgData name="Shreyas Goyal" userId="942011336d40a87e" providerId="LiveId" clId="{26FBB410-A7C2-4991-B5B2-5E89BC06CD92}" dt="2024-07-19T07:17:03.992" v="1097" actId="207"/>
          <ac:spMkLst>
            <pc:docMk/>
            <pc:sldMk cId="0" sldId="256"/>
            <ac:spMk id="16" creationId="{63ECA624-D0F6-7F60-E7D1-C1F1AC8B1C0F}"/>
          </ac:spMkLst>
        </pc:spChg>
        <pc:spChg chg="add mod">
          <ac:chgData name="Shreyas Goyal" userId="942011336d40a87e" providerId="LiveId" clId="{26FBB410-A7C2-4991-B5B2-5E89BC06CD92}" dt="2024-07-19T07:17:54.981" v="1108" actId="14100"/>
          <ac:spMkLst>
            <pc:docMk/>
            <pc:sldMk cId="0" sldId="256"/>
            <ac:spMk id="18" creationId="{A9E3E35A-9154-395A-090E-749D4FF62114}"/>
          </ac:spMkLst>
        </pc:spChg>
        <pc:grpChg chg="mod">
          <ac:chgData name="Shreyas Goyal" userId="942011336d40a87e" providerId="LiveId" clId="{26FBB410-A7C2-4991-B5B2-5E89BC06CD92}" dt="2024-07-19T09:24:29.953" v="1737" actId="1076"/>
          <ac:grpSpMkLst>
            <pc:docMk/>
            <pc:sldMk cId="0" sldId="256"/>
            <ac:grpSpMk id="5" creationId="{00000000-0000-0000-0000-000000000000}"/>
          </ac:grpSpMkLst>
        </pc:grpChg>
        <pc:grpChg chg="del mod">
          <ac:chgData name="Shreyas Goyal" userId="942011336d40a87e" providerId="LiveId" clId="{26FBB410-A7C2-4991-B5B2-5E89BC06CD92}" dt="2024-07-18T18:31:47.952" v="185" actId="478"/>
          <ac:grpSpMkLst>
            <pc:docMk/>
            <pc:sldMk cId="0" sldId="256"/>
            <ac:grpSpMk id="7" creationId="{00000000-0000-0000-0000-000000000000}"/>
          </ac:grpSpMkLst>
        </pc:grpChg>
        <pc:graphicFrameChg chg="add mod">
          <ac:chgData name="Shreyas Goyal" userId="942011336d40a87e" providerId="LiveId" clId="{26FBB410-A7C2-4991-B5B2-5E89BC06CD92}" dt="2024-07-19T09:24:47.867" v="1740"/>
          <ac:graphicFrameMkLst>
            <pc:docMk/>
            <pc:sldMk cId="0" sldId="256"/>
            <ac:graphicFrameMk id="19" creationId="{6CF62997-1D14-7477-69A7-23A469F74FF5}"/>
          </ac:graphicFrameMkLst>
        </pc:graphicFrameChg>
        <pc:picChg chg="add mod ord modCrop">
          <ac:chgData name="Shreyas Goyal" userId="942011336d40a87e" providerId="LiveId" clId="{26FBB410-A7C2-4991-B5B2-5E89BC06CD92}" dt="2024-07-19T07:18:04.575" v="1111" actId="1076"/>
          <ac:picMkLst>
            <pc:docMk/>
            <pc:sldMk cId="0" sldId="256"/>
            <ac:picMk id="17" creationId="{AA7D6C05-35C0-5616-B240-E421845AC868}"/>
          </ac:picMkLst>
        </pc:picChg>
      </pc:sldChg>
      <pc:sldChg chg="new del">
        <pc:chgData name="Shreyas Goyal" userId="942011336d40a87e" providerId="LiveId" clId="{26FBB410-A7C2-4991-B5B2-5E89BC06CD92}" dt="2024-07-18T18:31:57.325" v="188" actId="47"/>
        <pc:sldMkLst>
          <pc:docMk/>
          <pc:sldMk cId="2681514540" sldId="257"/>
        </pc:sldMkLst>
      </pc:sldChg>
      <pc:sldChg chg="addSp modSp new mod ord">
        <pc:chgData name="Shreyas Goyal" userId="942011336d40a87e" providerId="LiveId" clId="{26FBB410-A7C2-4991-B5B2-5E89BC06CD92}" dt="2024-07-19T08:04:11.393" v="1733"/>
        <pc:sldMkLst>
          <pc:docMk/>
          <pc:sldMk cId="4033713124" sldId="257"/>
        </pc:sldMkLst>
        <pc:spChg chg="mod">
          <ac:chgData name="Shreyas Goyal" userId="942011336d40a87e" providerId="LiveId" clId="{26FBB410-A7C2-4991-B5B2-5E89BC06CD92}" dt="2024-07-18T18:17:16.784" v="13" actId="1076"/>
          <ac:spMkLst>
            <pc:docMk/>
            <pc:sldMk cId="4033713124" sldId="257"/>
            <ac:spMk id="2" creationId="{00000000-0000-0000-0000-000000000000}"/>
          </ac:spMkLst>
        </pc:spChg>
        <pc:spChg chg="add mod">
          <ac:chgData name="Shreyas Goyal" userId="942011336d40a87e" providerId="LiveId" clId="{26FBB410-A7C2-4991-B5B2-5E89BC06CD92}" dt="2024-07-19T07:55:45.216" v="1496" actId="1076"/>
          <ac:spMkLst>
            <pc:docMk/>
            <pc:sldMk cId="4033713124" sldId="257"/>
            <ac:spMk id="2" creationId="{B6D24119-0E59-09BB-6A09-F967C6CB6EB0}"/>
          </ac:spMkLst>
        </pc:spChg>
        <pc:spChg chg="del">
          <ac:chgData name="Shreyas Goyal" userId="942011336d40a87e" providerId="LiveId" clId="{26FBB410-A7C2-4991-B5B2-5E89BC06CD92}" dt="2024-07-18T18:17:02.849" v="3" actId="478"/>
          <ac:spMkLst>
            <pc:docMk/>
            <pc:sldMk cId="4033713124" sldId="257"/>
            <ac:spMk id="3" creationId="{00000000-0000-0000-0000-000000000000}"/>
          </ac:spMkLst>
        </pc:spChg>
        <pc:spChg chg="mod">
          <ac:chgData name="Shreyas Goyal" userId="942011336d40a87e" providerId="LiveId" clId="{26FBB410-A7C2-4991-B5B2-5E89BC06CD92}" dt="2024-07-18T18:16:56.764" v="2" actId="1076"/>
          <ac:spMkLst>
            <pc:docMk/>
            <pc:sldMk cId="4033713124" sldId="257"/>
            <ac:spMk id="4" creationId="{00000000-0000-0000-0000-000000000000}"/>
          </ac:spMkLst>
        </pc:spChg>
        <pc:spChg chg="mod">
          <ac:chgData name="Shreyas Goyal" userId="942011336d40a87e" providerId="LiveId" clId="{26FBB410-A7C2-4991-B5B2-5E89BC06CD92}" dt="2024-07-18T18:24:18.248" v="57" actId="1076"/>
          <ac:spMkLst>
            <pc:docMk/>
            <pc:sldMk cId="4033713124" sldId="257"/>
            <ac:spMk id="6" creationId="{00000000-0000-0000-0000-000000000000}"/>
          </ac:spMkLst>
        </pc:spChg>
        <pc:spChg chg="mod">
          <ac:chgData name="Shreyas Goyal" userId="942011336d40a87e" providerId="LiveId" clId="{26FBB410-A7C2-4991-B5B2-5E89BC06CD92}" dt="2024-07-18T18:17:55.496" v="29" actId="20577"/>
          <ac:spMkLst>
            <pc:docMk/>
            <pc:sldMk cId="4033713124" sldId="257"/>
            <ac:spMk id="11" creationId="{00000000-0000-0000-0000-000000000000}"/>
          </ac:spMkLst>
        </pc:spChg>
        <pc:spChg chg="del mod">
          <ac:chgData name="Shreyas Goyal" userId="942011336d40a87e" providerId="LiveId" clId="{26FBB410-A7C2-4991-B5B2-5E89BC06CD92}" dt="2024-07-18T18:19:51.569" v="51" actId="478"/>
          <ac:spMkLst>
            <pc:docMk/>
            <pc:sldMk cId="4033713124" sldId="257"/>
            <ac:spMk id="12" creationId="{00000000-0000-0000-0000-000000000000}"/>
          </ac:spMkLst>
        </pc:spChg>
        <pc:spChg chg="mod">
          <ac:chgData name="Shreyas Goyal" userId="942011336d40a87e" providerId="LiveId" clId="{26FBB410-A7C2-4991-B5B2-5E89BC06CD92}" dt="2024-07-18T18:19:20.793" v="47" actId="1076"/>
          <ac:spMkLst>
            <pc:docMk/>
            <pc:sldMk cId="4033713124" sldId="257"/>
            <ac:spMk id="13" creationId="{00000000-0000-0000-0000-000000000000}"/>
          </ac:spMkLst>
        </pc:spChg>
        <pc:spChg chg="mod">
          <ac:chgData name="Shreyas Goyal" userId="942011336d40a87e" providerId="LiveId" clId="{26FBB410-A7C2-4991-B5B2-5E89BC06CD92}" dt="2024-07-18T18:18:11.442" v="32" actId="1076"/>
          <ac:spMkLst>
            <pc:docMk/>
            <pc:sldMk cId="4033713124" sldId="257"/>
            <ac:spMk id="14" creationId="{00000000-0000-0000-0000-000000000000}"/>
          </ac:spMkLst>
        </pc:spChg>
        <pc:spChg chg="add mod">
          <ac:chgData name="Shreyas Goyal" userId="942011336d40a87e" providerId="LiveId" clId="{26FBB410-A7C2-4991-B5B2-5E89BC06CD92}" dt="2024-07-18T18:18:18.683" v="42" actId="20577"/>
          <ac:spMkLst>
            <pc:docMk/>
            <pc:sldMk cId="4033713124" sldId="257"/>
            <ac:spMk id="15" creationId="{81C380A5-7920-65B7-F103-EA9C0147B9C5}"/>
          </ac:spMkLst>
        </pc:spChg>
        <pc:grpChg chg="mod">
          <ac:chgData name="Shreyas Goyal" userId="942011336d40a87e" providerId="LiveId" clId="{26FBB410-A7C2-4991-B5B2-5E89BC06CD92}" dt="2024-07-18T18:16:48.844" v="0" actId="1076"/>
          <ac:grpSpMkLst>
            <pc:docMk/>
            <pc:sldMk cId="4033713124" sldId="257"/>
            <ac:grpSpMk id="5" creationId="{00000000-0000-0000-0000-000000000000}"/>
          </ac:grpSpMkLst>
        </pc:grpChg>
        <pc:picChg chg="mod">
          <ac:chgData name="Shreyas Goyal" userId="942011336d40a87e" providerId="LiveId" clId="{26FBB410-A7C2-4991-B5B2-5E89BC06CD92}" dt="2024-07-18T18:19:43.932" v="49" actId="1076"/>
          <ac:picMkLst>
            <pc:docMk/>
            <pc:sldMk cId="4033713124" sldId="257"/>
            <ac:picMk id="16" creationId="{3F54F559-A712-448E-15FC-39A9FC08AF11}"/>
          </ac:picMkLst>
        </pc:picChg>
      </pc:sldChg>
      <pc:sldChg chg="addSp delSp modSp mod ord setBg">
        <pc:chgData name="Shreyas Goyal" userId="942011336d40a87e" providerId="LiveId" clId="{26FBB410-A7C2-4991-B5B2-5E89BC06CD92}" dt="2024-07-19T08:03:36.672" v="1731" actId="14100"/>
        <pc:sldMkLst>
          <pc:docMk/>
          <pc:sldMk cId="4088197365" sldId="258"/>
        </pc:sldMkLst>
        <pc:spChg chg="add mod">
          <ac:chgData name="Shreyas Goyal" userId="942011336d40a87e" providerId="LiveId" clId="{26FBB410-A7C2-4991-B5B2-5E89BC06CD92}" dt="2024-07-19T07:38:12.275" v="1182" actId="1076"/>
          <ac:spMkLst>
            <pc:docMk/>
            <pc:sldMk cId="4088197365" sldId="258"/>
            <ac:spMk id="5" creationId="{CC63AD1A-05C4-8987-1172-2F73AE466B92}"/>
          </ac:spMkLst>
        </pc:spChg>
        <pc:spChg chg="mod">
          <ac:chgData name="Shreyas Goyal" userId="942011336d40a87e" providerId="LiveId" clId="{26FBB410-A7C2-4991-B5B2-5E89BC06CD92}" dt="2024-07-19T07:38:19.896" v="1184" actId="14100"/>
          <ac:spMkLst>
            <pc:docMk/>
            <pc:sldMk cId="4088197365" sldId="258"/>
            <ac:spMk id="19" creationId="{00000000-0000-0000-0000-000000000000}"/>
          </ac:spMkLst>
        </pc:spChg>
        <pc:spChg chg="mod">
          <ac:chgData name="Shreyas Goyal" userId="942011336d40a87e" providerId="LiveId" clId="{26FBB410-A7C2-4991-B5B2-5E89BC06CD92}" dt="2024-07-19T08:01:48.433" v="1717" actId="207"/>
          <ac:spMkLst>
            <pc:docMk/>
            <pc:sldMk cId="4088197365" sldId="258"/>
            <ac:spMk id="20" creationId="{00000000-0000-0000-0000-000000000000}"/>
          </ac:spMkLst>
        </pc:spChg>
        <pc:spChg chg="del mod">
          <ac:chgData name="Shreyas Goyal" userId="942011336d40a87e" providerId="LiveId" clId="{26FBB410-A7C2-4991-B5B2-5E89BC06CD92}" dt="2024-07-19T07:51:31.239" v="1452" actId="478"/>
          <ac:spMkLst>
            <pc:docMk/>
            <pc:sldMk cId="4088197365" sldId="258"/>
            <ac:spMk id="21" creationId="{00000000-0000-0000-0000-000000000000}"/>
          </ac:spMkLst>
        </pc:spChg>
        <pc:spChg chg="del mod">
          <ac:chgData name="Shreyas Goyal" userId="942011336d40a87e" providerId="LiveId" clId="{26FBB410-A7C2-4991-B5B2-5E89BC06CD92}" dt="2024-07-19T07:52:11.278" v="1457" actId="478"/>
          <ac:spMkLst>
            <pc:docMk/>
            <pc:sldMk cId="4088197365" sldId="258"/>
            <ac:spMk id="22" creationId="{00000000-0000-0000-0000-000000000000}"/>
          </ac:spMkLst>
        </pc:spChg>
        <pc:spChg chg="del mod">
          <ac:chgData name="Shreyas Goyal" userId="942011336d40a87e" providerId="LiveId" clId="{26FBB410-A7C2-4991-B5B2-5E89BC06CD92}" dt="2024-07-19T07:52:21.791" v="1460" actId="478"/>
          <ac:spMkLst>
            <pc:docMk/>
            <pc:sldMk cId="4088197365" sldId="258"/>
            <ac:spMk id="23" creationId="{00000000-0000-0000-0000-000000000000}"/>
          </ac:spMkLst>
        </pc:spChg>
        <pc:spChg chg="add del mod">
          <ac:chgData name="Shreyas Goyal" userId="942011336d40a87e" providerId="LiveId" clId="{26FBB410-A7C2-4991-B5B2-5E89BC06CD92}" dt="2024-07-19T07:39:52.879" v="1199" actId="478"/>
          <ac:spMkLst>
            <pc:docMk/>
            <pc:sldMk cId="4088197365" sldId="258"/>
            <ac:spMk id="24" creationId="{884369DA-DFD9-6F94-6D34-581446D3B61A}"/>
          </ac:spMkLst>
        </pc:spChg>
        <pc:spChg chg="mod">
          <ac:chgData name="Shreyas Goyal" userId="942011336d40a87e" providerId="LiveId" clId="{26FBB410-A7C2-4991-B5B2-5E89BC06CD92}" dt="2024-07-19T07:40:16.618" v="1201"/>
          <ac:spMkLst>
            <pc:docMk/>
            <pc:sldMk cId="4088197365" sldId="258"/>
            <ac:spMk id="26" creationId="{8AAFA636-167E-15B3-B6F6-E6F6ED8D3C43}"/>
          </ac:spMkLst>
        </pc:spChg>
        <pc:spChg chg="mod">
          <ac:chgData name="Shreyas Goyal" userId="942011336d40a87e" providerId="LiveId" clId="{26FBB410-A7C2-4991-B5B2-5E89BC06CD92}" dt="2024-07-19T07:42:02.155" v="1257" actId="20577"/>
          <ac:spMkLst>
            <pc:docMk/>
            <pc:sldMk cId="4088197365" sldId="258"/>
            <ac:spMk id="27" creationId="{57B6CD64-BCEF-07BB-BF91-20DF0D39642C}"/>
          </ac:spMkLst>
        </pc:spChg>
        <pc:spChg chg="mod">
          <ac:chgData name="Shreyas Goyal" userId="942011336d40a87e" providerId="LiveId" clId="{26FBB410-A7C2-4991-B5B2-5E89BC06CD92}" dt="2024-07-19T07:40:21.821" v="1203"/>
          <ac:spMkLst>
            <pc:docMk/>
            <pc:sldMk cId="4088197365" sldId="258"/>
            <ac:spMk id="33" creationId="{25D116C9-17D2-329D-1C29-A18E0959923B}"/>
          </ac:spMkLst>
        </pc:spChg>
        <pc:spChg chg="mod">
          <ac:chgData name="Shreyas Goyal" userId="942011336d40a87e" providerId="LiveId" clId="{26FBB410-A7C2-4991-B5B2-5E89BC06CD92}" dt="2024-07-19T07:42:22.685" v="1276" actId="20577"/>
          <ac:spMkLst>
            <pc:docMk/>
            <pc:sldMk cId="4088197365" sldId="258"/>
            <ac:spMk id="34" creationId="{ED67F0EA-232F-0099-F3C4-1DFDA531ADE6}"/>
          </ac:spMkLst>
        </pc:spChg>
        <pc:spChg chg="mod">
          <ac:chgData name="Shreyas Goyal" userId="942011336d40a87e" providerId="LiveId" clId="{26FBB410-A7C2-4991-B5B2-5E89BC06CD92}" dt="2024-07-19T07:40:39.780" v="1206"/>
          <ac:spMkLst>
            <pc:docMk/>
            <pc:sldMk cId="4088197365" sldId="258"/>
            <ac:spMk id="36" creationId="{103CC66D-E7E3-E76A-02F9-9BFDE0712541}"/>
          </ac:spMkLst>
        </pc:spChg>
        <pc:spChg chg="mod">
          <ac:chgData name="Shreyas Goyal" userId="942011336d40a87e" providerId="LiveId" clId="{26FBB410-A7C2-4991-B5B2-5E89BC06CD92}" dt="2024-07-19T07:58:24.565" v="1561" actId="1038"/>
          <ac:spMkLst>
            <pc:docMk/>
            <pc:sldMk cId="4088197365" sldId="258"/>
            <ac:spMk id="37" creationId="{75752AA4-A3CA-D2B3-5ACB-4E3CDEB3B9FB}"/>
          </ac:spMkLst>
        </pc:spChg>
        <pc:spChg chg="mod">
          <ac:chgData name="Shreyas Goyal" userId="942011336d40a87e" providerId="LiveId" clId="{26FBB410-A7C2-4991-B5B2-5E89BC06CD92}" dt="2024-07-19T07:43:41.766" v="1335" actId="14100"/>
          <ac:spMkLst>
            <pc:docMk/>
            <pc:sldMk cId="4088197365" sldId="258"/>
            <ac:spMk id="39" creationId="{B071E2D6-84B0-BD14-42CC-7F2B841134E0}"/>
          </ac:spMkLst>
        </pc:spChg>
        <pc:spChg chg="mod">
          <ac:chgData name="Shreyas Goyal" userId="942011336d40a87e" providerId="LiveId" clId="{26FBB410-A7C2-4991-B5B2-5E89BC06CD92}" dt="2024-07-19T07:43:33.209" v="1334" actId="14100"/>
          <ac:spMkLst>
            <pc:docMk/>
            <pc:sldMk cId="4088197365" sldId="258"/>
            <ac:spMk id="40" creationId="{57C77931-49C8-0DA5-C6B4-D8DF1964F1DF}"/>
          </ac:spMkLst>
        </pc:spChg>
        <pc:spChg chg="add mod">
          <ac:chgData name="Shreyas Goyal" userId="942011336d40a87e" providerId="LiveId" clId="{26FBB410-A7C2-4991-B5B2-5E89BC06CD92}" dt="2024-07-19T08:02:29.836" v="1720" actId="207"/>
          <ac:spMkLst>
            <pc:docMk/>
            <pc:sldMk cId="4088197365" sldId="258"/>
            <ac:spMk id="41" creationId="{4E152EA2-5E02-91F1-3DB1-0594AABC560D}"/>
          </ac:spMkLst>
        </pc:spChg>
        <pc:spChg chg="add mod">
          <ac:chgData name="Shreyas Goyal" userId="942011336d40a87e" providerId="LiveId" clId="{26FBB410-A7C2-4991-B5B2-5E89BC06CD92}" dt="2024-07-19T08:01:35.591" v="1715" actId="207"/>
          <ac:spMkLst>
            <pc:docMk/>
            <pc:sldMk cId="4088197365" sldId="258"/>
            <ac:spMk id="42" creationId="{66E97101-4EAF-997A-2905-A73A42816FCF}"/>
          </ac:spMkLst>
        </pc:spChg>
        <pc:spChg chg="add mod">
          <ac:chgData name="Shreyas Goyal" userId="942011336d40a87e" providerId="LiveId" clId="{26FBB410-A7C2-4991-B5B2-5E89BC06CD92}" dt="2024-07-19T07:58:03.288" v="1512" actId="1076"/>
          <ac:spMkLst>
            <pc:docMk/>
            <pc:sldMk cId="4088197365" sldId="258"/>
            <ac:spMk id="43" creationId="{018CFC83-AF2D-C45C-D899-894D8C362BDA}"/>
          </ac:spMkLst>
        </pc:spChg>
        <pc:spChg chg="add mod">
          <ac:chgData name="Shreyas Goyal" userId="942011336d40a87e" providerId="LiveId" clId="{26FBB410-A7C2-4991-B5B2-5E89BC06CD92}" dt="2024-07-19T07:59:09.571" v="1580" actId="207"/>
          <ac:spMkLst>
            <pc:docMk/>
            <pc:sldMk cId="4088197365" sldId="258"/>
            <ac:spMk id="44" creationId="{5E7F14C4-7D8B-605C-A2C3-B78AA6C478C6}"/>
          </ac:spMkLst>
        </pc:spChg>
        <pc:spChg chg="add mod">
          <ac:chgData name="Shreyas Goyal" userId="942011336d40a87e" providerId="LiveId" clId="{26FBB410-A7C2-4991-B5B2-5E89BC06CD92}" dt="2024-07-19T07:59:25.253" v="1582" actId="1076"/>
          <ac:spMkLst>
            <pc:docMk/>
            <pc:sldMk cId="4088197365" sldId="258"/>
            <ac:spMk id="45" creationId="{92B7C6EF-6C33-0A15-16D8-0B2F8F209823}"/>
          </ac:spMkLst>
        </pc:spChg>
        <pc:spChg chg="add mod">
          <ac:chgData name="Shreyas Goyal" userId="942011336d40a87e" providerId="LiveId" clId="{26FBB410-A7C2-4991-B5B2-5E89BC06CD92}" dt="2024-07-19T08:03:30.206" v="1729" actId="14100"/>
          <ac:spMkLst>
            <pc:docMk/>
            <pc:sldMk cId="4088197365" sldId="258"/>
            <ac:spMk id="46" creationId="{A57ABC19-AA4B-7785-7616-38BADD0E88D2}"/>
          </ac:spMkLst>
        </pc:spChg>
        <pc:spChg chg="add mod">
          <ac:chgData name="Shreyas Goyal" userId="942011336d40a87e" providerId="LiveId" clId="{26FBB410-A7C2-4991-B5B2-5E89BC06CD92}" dt="2024-07-19T08:01:30.523" v="1714" actId="207"/>
          <ac:spMkLst>
            <pc:docMk/>
            <pc:sldMk cId="4088197365" sldId="258"/>
            <ac:spMk id="47" creationId="{FB366E49-B3DC-AF17-F66D-5D086D4BD22F}"/>
          </ac:spMkLst>
        </pc:spChg>
        <pc:grpChg chg="mod">
          <ac:chgData name="Shreyas Goyal" userId="942011336d40a87e" providerId="LiveId" clId="{26FBB410-A7C2-4991-B5B2-5E89BC06CD92}" dt="2024-07-19T07:38:26.713" v="1185" actId="1076"/>
          <ac:grpSpMkLst>
            <pc:docMk/>
            <pc:sldMk cId="4088197365" sldId="258"/>
            <ac:grpSpMk id="6" creationId="{00000000-0000-0000-0000-000000000000}"/>
          </ac:grpSpMkLst>
        </pc:grpChg>
        <pc:grpChg chg="mod">
          <ac:chgData name="Shreyas Goyal" userId="942011336d40a87e" providerId="LiveId" clId="{26FBB410-A7C2-4991-B5B2-5E89BC06CD92}" dt="2024-07-19T07:40:35.301" v="1205" actId="1076"/>
          <ac:grpSpMkLst>
            <pc:docMk/>
            <pc:sldMk cId="4088197365" sldId="258"/>
            <ac:grpSpMk id="7" creationId="{00000000-0000-0000-0000-000000000000}"/>
          </ac:grpSpMkLst>
        </pc:grpChg>
        <pc:grpChg chg="mod">
          <ac:chgData name="Shreyas Goyal" userId="942011336d40a87e" providerId="LiveId" clId="{26FBB410-A7C2-4991-B5B2-5E89BC06CD92}" dt="2024-07-19T07:58:32.080" v="1578" actId="1038"/>
          <ac:grpSpMkLst>
            <pc:docMk/>
            <pc:sldMk cId="4088197365" sldId="258"/>
            <ac:grpSpMk id="11" creationId="{00000000-0000-0000-0000-000000000000}"/>
          </ac:grpSpMkLst>
        </pc:grpChg>
        <pc:grpChg chg="mod">
          <ac:chgData name="Shreyas Goyal" userId="942011336d40a87e" providerId="LiveId" clId="{26FBB410-A7C2-4991-B5B2-5E89BC06CD92}" dt="2024-07-19T07:58:11.105" v="1543" actId="1038"/>
          <ac:grpSpMkLst>
            <pc:docMk/>
            <pc:sldMk cId="4088197365" sldId="258"/>
            <ac:grpSpMk id="15" creationId="{00000000-0000-0000-0000-000000000000}"/>
          </ac:grpSpMkLst>
        </pc:grpChg>
        <pc:grpChg chg="add mod">
          <ac:chgData name="Shreyas Goyal" userId="942011336d40a87e" providerId="LiveId" clId="{26FBB410-A7C2-4991-B5B2-5E89BC06CD92}" dt="2024-07-19T08:03:03.513" v="1726" actId="14100"/>
          <ac:grpSpMkLst>
            <pc:docMk/>
            <pc:sldMk cId="4088197365" sldId="258"/>
            <ac:grpSpMk id="25" creationId="{B45B7955-409A-DC2E-FF45-4088CD34CFC3}"/>
          </ac:grpSpMkLst>
        </pc:grpChg>
        <pc:grpChg chg="del">
          <ac:chgData name="Shreyas Goyal" userId="942011336d40a87e" providerId="LiveId" clId="{26FBB410-A7C2-4991-B5B2-5E89BC06CD92}" dt="2024-07-19T07:39:55.491" v="1200" actId="478"/>
          <ac:grpSpMkLst>
            <pc:docMk/>
            <pc:sldMk cId="4088197365" sldId="258"/>
            <ac:grpSpMk id="28" creationId="{00000000-0000-0000-0000-000000000000}"/>
          </ac:grpSpMkLst>
        </pc:grpChg>
        <pc:grpChg chg="add mod">
          <ac:chgData name="Shreyas Goyal" userId="942011336d40a87e" providerId="LiveId" clId="{26FBB410-A7C2-4991-B5B2-5E89BC06CD92}" dt="2024-07-19T08:02:55.485" v="1724" actId="14100"/>
          <ac:grpSpMkLst>
            <pc:docMk/>
            <pc:sldMk cId="4088197365" sldId="258"/>
            <ac:grpSpMk id="32" creationId="{36176878-162E-A792-6DCF-B38AF189DA9C}"/>
          </ac:grpSpMkLst>
        </pc:grpChg>
        <pc:grpChg chg="add mod">
          <ac:chgData name="Shreyas Goyal" userId="942011336d40a87e" providerId="LiveId" clId="{26FBB410-A7C2-4991-B5B2-5E89BC06CD92}" dt="2024-07-19T08:03:36.672" v="1731" actId="14100"/>
          <ac:grpSpMkLst>
            <pc:docMk/>
            <pc:sldMk cId="4088197365" sldId="258"/>
            <ac:grpSpMk id="35" creationId="{76A5AE1C-E331-E793-07D6-2C4955F925BC}"/>
          </ac:grpSpMkLst>
        </pc:grpChg>
        <pc:grpChg chg="add mod">
          <ac:chgData name="Shreyas Goyal" userId="942011336d40a87e" providerId="LiveId" clId="{26FBB410-A7C2-4991-B5B2-5E89BC06CD92}" dt="2024-07-19T07:58:08.584" v="1530" actId="1038"/>
          <ac:grpSpMkLst>
            <pc:docMk/>
            <pc:sldMk cId="4088197365" sldId="258"/>
            <ac:grpSpMk id="38" creationId="{40181431-800E-CCAA-8D04-7863015A860E}"/>
          </ac:grpSpMkLst>
        </pc:grpChg>
      </pc:sldChg>
      <pc:sldChg chg="addSp delSp modSp mod ord">
        <pc:chgData name="Shreyas Goyal" userId="942011336d40a87e" providerId="LiveId" clId="{26FBB410-A7C2-4991-B5B2-5E89BC06CD92}" dt="2024-07-19T16:40:16.415" v="7254" actId="207"/>
        <pc:sldMkLst>
          <pc:docMk/>
          <pc:sldMk cId="0" sldId="259"/>
        </pc:sldMkLst>
        <pc:spChg chg="del">
          <ac:chgData name="Shreyas Goyal" userId="942011336d40a87e" providerId="LiveId" clId="{26FBB410-A7C2-4991-B5B2-5E89BC06CD92}" dt="2024-07-19T07:31:01.877" v="1128" actId="478"/>
          <ac:spMkLst>
            <pc:docMk/>
            <pc:sldMk cId="0" sldId="259"/>
            <ac:spMk id="2" creationId="{00000000-0000-0000-0000-000000000000}"/>
          </ac:spMkLst>
        </pc:spChg>
        <pc:spChg chg="add mod">
          <ac:chgData name="Shreyas Goyal" userId="942011336d40a87e" providerId="LiveId" clId="{26FBB410-A7C2-4991-B5B2-5E89BC06CD92}" dt="2024-07-19T16:39:35.854" v="7250" actId="20577"/>
          <ac:spMkLst>
            <pc:docMk/>
            <pc:sldMk cId="0" sldId="259"/>
            <ac:spMk id="2" creationId="{E6514667-568C-E5D4-CED0-D72A016AC189}"/>
          </ac:spMkLst>
        </pc:spChg>
        <pc:spChg chg="mod">
          <ac:chgData name="Shreyas Goyal" userId="942011336d40a87e" providerId="LiveId" clId="{26FBB410-A7C2-4991-B5B2-5E89BC06CD92}" dt="2024-07-19T16:29:25.310" v="6916" actId="1076"/>
          <ac:spMkLst>
            <pc:docMk/>
            <pc:sldMk cId="0" sldId="259"/>
            <ac:spMk id="10" creationId="{00000000-0000-0000-0000-000000000000}"/>
          </ac:spMkLst>
        </pc:spChg>
        <pc:spChg chg="mod">
          <ac:chgData name="Shreyas Goyal" userId="942011336d40a87e" providerId="LiveId" clId="{26FBB410-A7C2-4991-B5B2-5E89BC06CD92}" dt="2024-07-19T16:29:17.762" v="6914" actId="14100"/>
          <ac:spMkLst>
            <pc:docMk/>
            <pc:sldMk cId="0" sldId="259"/>
            <ac:spMk id="11" creationId="{00000000-0000-0000-0000-000000000000}"/>
          </ac:spMkLst>
        </pc:spChg>
        <pc:spChg chg="del topLvl">
          <ac:chgData name="Shreyas Goyal" userId="942011336d40a87e" providerId="LiveId" clId="{26FBB410-A7C2-4991-B5B2-5E89BC06CD92}" dt="2024-07-19T16:29:51.105" v="6919" actId="478"/>
          <ac:spMkLst>
            <pc:docMk/>
            <pc:sldMk cId="0" sldId="259"/>
            <ac:spMk id="16" creationId="{00000000-0000-0000-0000-000000000000}"/>
          </ac:spMkLst>
        </pc:spChg>
        <pc:spChg chg="topLvl">
          <ac:chgData name="Shreyas Goyal" userId="942011336d40a87e" providerId="LiveId" clId="{26FBB410-A7C2-4991-B5B2-5E89BC06CD92}" dt="2024-07-19T16:29:51.105" v="6919" actId="478"/>
          <ac:spMkLst>
            <pc:docMk/>
            <pc:sldMk cId="0" sldId="259"/>
            <ac:spMk id="17" creationId="{00000000-0000-0000-0000-000000000000}"/>
          </ac:spMkLst>
        </pc:spChg>
        <pc:spChg chg="mod">
          <ac:chgData name="Shreyas Goyal" userId="942011336d40a87e" providerId="LiveId" clId="{26FBB410-A7C2-4991-B5B2-5E89BC06CD92}" dt="2024-07-19T16:32:14.332" v="6947" actId="14100"/>
          <ac:spMkLst>
            <pc:docMk/>
            <pc:sldMk cId="0" sldId="259"/>
            <ac:spMk id="22" creationId="{00000000-0000-0000-0000-000000000000}"/>
          </ac:spMkLst>
        </pc:spChg>
        <pc:spChg chg="mod">
          <ac:chgData name="Shreyas Goyal" userId="942011336d40a87e" providerId="LiveId" clId="{26FBB410-A7C2-4991-B5B2-5E89BC06CD92}" dt="2024-07-19T16:34:15.026" v="6980" actId="20577"/>
          <ac:spMkLst>
            <pc:docMk/>
            <pc:sldMk cId="0" sldId="259"/>
            <ac:spMk id="23" creationId="{00000000-0000-0000-0000-000000000000}"/>
          </ac:spMkLst>
        </pc:spChg>
        <pc:spChg chg="mod">
          <ac:chgData name="Shreyas Goyal" userId="942011336d40a87e" providerId="LiveId" clId="{26FBB410-A7C2-4991-B5B2-5E89BC06CD92}" dt="2024-07-19T16:32:18.826" v="6948" actId="14100"/>
          <ac:spMkLst>
            <pc:docMk/>
            <pc:sldMk cId="0" sldId="259"/>
            <ac:spMk id="28" creationId="{00000000-0000-0000-0000-000000000000}"/>
          </ac:spMkLst>
        </pc:spChg>
        <pc:spChg chg="mod">
          <ac:chgData name="Shreyas Goyal" userId="942011336d40a87e" providerId="LiveId" clId="{26FBB410-A7C2-4991-B5B2-5E89BC06CD92}" dt="2024-07-19T16:34:24.330" v="6998" actId="20577"/>
          <ac:spMkLst>
            <pc:docMk/>
            <pc:sldMk cId="0" sldId="259"/>
            <ac:spMk id="29" creationId="{00000000-0000-0000-0000-000000000000}"/>
          </ac:spMkLst>
        </pc:spChg>
        <pc:spChg chg="mod">
          <ac:chgData name="Shreyas Goyal" userId="942011336d40a87e" providerId="LiveId" clId="{26FBB410-A7C2-4991-B5B2-5E89BC06CD92}" dt="2024-07-19T16:40:16.415" v="7254" actId="207"/>
          <ac:spMkLst>
            <pc:docMk/>
            <pc:sldMk cId="0" sldId="259"/>
            <ac:spMk id="30" creationId="{00000000-0000-0000-0000-000000000000}"/>
          </ac:spMkLst>
        </pc:spChg>
        <pc:spChg chg="mod">
          <ac:chgData name="Shreyas Goyal" userId="942011336d40a87e" providerId="LiveId" clId="{26FBB410-A7C2-4991-B5B2-5E89BC06CD92}" dt="2024-07-19T16:35:49.237" v="7042" actId="1036"/>
          <ac:spMkLst>
            <pc:docMk/>
            <pc:sldMk cId="0" sldId="259"/>
            <ac:spMk id="31" creationId="{00000000-0000-0000-0000-000000000000}"/>
          </ac:spMkLst>
        </pc:spChg>
        <pc:spChg chg="mod">
          <ac:chgData name="Shreyas Goyal" userId="942011336d40a87e" providerId="LiveId" clId="{26FBB410-A7C2-4991-B5B2-5E89BC06CD92}" dt="2024-07-19T16:36:02.655" v="7079" actId="1036"/>
          <ac:spMkLst>
            <pc:docMk/>
            <pc:sldMk cId="0" sldId="259"/>
            <ac:spMk id="32" creationId="{00000000-0000-0000-0000-000000000000}"/>
          </ac:spMkLst>
        </pc:spChg>
        <pc:spChg chg="mod">
          <ac:chgData name="Shreyas Goyal" userId="942011336d40a87e" providerId="LiveId" clId="{26FBB410-A7C2-4991-B5B2-5E89BC06CD92}" dt="2024-07-19T16:36:44.743" v="7185" actId="1035"/>
          <ac:spMkLst>
            <pc:docMk/>
            <pc:sldMk cId="0" sldId="259"/>
            <ac:spMk id="33" creationId="{00000000-0000-0000-0000-000000000000}"/>
          </ac:spMkLst>
        </pc:spChg>
        <pc:spChg chg="mod">
          <ac:chgData name="Shreyas Goyal" userId="942011336d40a87e" providerId="LiveId" clId="{26FBB410-A7C2-4991-B5B2-5E89BC06CD92}" dt="2024-07-19T16:36:40.281" v="7183" actId="1036"/>
          <ac:spMkLst>
            <pc:docMk/>
            <pc:sldMk cId="0" sldId="259"/>
            <ac:spMk id="34" creationId="{00000000-0000-0000-0000-000000000000}"/>
          </ac:spMkLst>
        </pc:spChg>
        <pc:spChg chg="del">
          <ac:chgData name="Shreyas Goyal" userId="942011336d40a87e" providerId="LiveId" clId="{26FBB410-A7C2-4991-B5B2-5E89BC06CD92}" dt="2024-07-19T16:28:48.621" v="6905" actId="478"/>
          <ac:spMkLst>
            <pc:docMk/>
            <pc:sldMk cId="0" sldId="259"/>
            <ac:spMk id="35" creationId="{00000000-0000-0000-0000-000000000000}"/>
          </ac:spMkLst>
        </pc:spChg>
        <pc:spChg chg="del">
          <ac:chgData name="Shreyas Goyal" userId="942011336d40a87e" providerId="LiveId" clId="{26FBB410-A7C2-4991-B5B2-5E89BC06CD92}" dt="2024-07-19T16:28:55.148" v="6908" actId="478"/>
          <ac:spMkLst>
            <pc:docMk/>
            <pc:sldMk cId="0" sldId="259"/>
            <ac:spMk id="36" creationId="{00000000-0000-0000-0000-000000000000}"/>
          </ac:spMkLst>
        </pc:spChg>
        <pc:spChg chg="del">
          <ac:chgData name="Shreyas Goyal" userId="942011336d40a87e" providerId="LiveId" clId="{26FBB410-A7C2-4991-B5B2-5E89BC06CD92}" dt="2024-07-19T16:28:55.975" v="6909" actId="478"/>
          <ac:spMkLst>
            <pc:docMk/>
            <pc:sldMk cId="0" sldId="259"/>
            <ac:spMk id="37" creationId="{00000000-0000-0000-0000-000000000000}"/>
          </ac:spMkLst>
        </pc:spChg>
        <pc:spChg chg="del">
          <ac:chgData name="Shreyas Goyal" userId="942011336d40a87e" providerId="LiveId" clId="{26FBB410-A7C2-4991-B5B2-5E89BC06CD92}" dt="2024-07-19T16:28:47.651" v="6904" actId="478"/>
          <ac:spMkLst>
            <pc:docMk/>
            <pc:sldMk cId="0" sldId="259"/>
            <ac:spMk id="38" creationId="{00000000-0000-0000-0000-000000000000}"/>
          </ac:spMkLst>
        </pc:spChg>
        <pc:spChg chg="add mod">
          <ac:chgData name="Shreyas Goyal" userId="942011336d40a87e" providerId="LiveId" clId="{26FBB410-A7C2-4991-B5B2-5E89BC06CD92}" dt="2024-07-19T16:27:29.795" v="6851"/>
          <ac:spMkLst>
            <pc:docMk/>
            <pc:sldMk cId="0" sldId="259"/>
            <ac:spMk id="39" creationId="{D6DBABED-C4EC-D3FF-2B3D-D798CCF61E64}"/>
          </ac:spMkLst>
        </pc:spChg>
        <pc:spChg chg="mod">
          <ac:chgData name="Shreyas Goyal" userId="942011336d40a87e" providerId="LiveId" clId="{26FBB410-A7C2-4991-B5B2-5E89BC06CD92}" dt="2024-07-19T16:32:03.132" v="6944" actId="14100"/>
          <ac:spMkLst>
            <pc:docMk/>
            <pc:sldMk cId="0" sldId="259"/>
            <ac:spMk id="41" creationId="{F60B69FF-D281-735F-5752-A571E628B6BB}"/>
          </ac:spMkLst>
        </pc:spChg>
        <pc:spChg chg="mod">
          <ac:chgData name="Shreyas Goyal" userId="942011336d40a87e" providerId="LiveId" clId="{26FBB410-A7C2-4991-B5B2-5E89BC06CD92}" dt="2024-07-19T16:32:25.674" v="6949" actId="1076"/>
          <ac:spMkLst>
            <pc:docMk/>
            <pc:sldMk cId="0" sldId="259"/>
            <ac:spMk id="42" creationId="{5EED91CE-D8B6-1367-547A-17AFFB135C1F}"/>
          </ac:spMkLst>
        </pc:spChg>
        <pc:spChg chg="mod">
          <ac:chgData name="Shreyas Goyal" userId="942011336d40a87e" providerId="LiveId" clId="{26FBB410-A7C2-4991-B5B2-5E89BC06CD92}" dt="2024-07-19T16:40:03.420" v="7251"/>
          <ac:spMkLst>
            <pc:docMk/>
            <pc:sldMk cId="0" sldId="259"/>
            <ac:spMk id="44" creationId="{76494714-BD3C-FA2A-9B6B-0890EE1ACF76}"/>
          </ac:spMkLst>
        </pc:spChg>
        <pc:spChg chg="mod">
          <ac:chgData name="Shreyas Goyal" userId="942011336d40a87e" providerId="LiveId" clId="{26FBB410-A7C2-4991-B5B2-5E89BC06CD92}" dt="2024-07-19T16:40:03.420" v="7251"/>
          <ac:spMkLst>
            <pc:docMk/>
            <pc:sldMk cId="0" sldId="259"/>
            <ac:spMk id="45" creationId="{B0DEA58A-B80D-4AD0-B373-E4323DCDC084}"/>
          </ac:spMkLst>
        </pc:spChg>
        <pc:grpChg chg="del mod">
          <ac:chgData name="Shreyas Goyal" userId="942011336d40a87e" providerId="LiveId" clId="{26FBB410-A7C2-4991-B5B2-5E89BC06CD92}" dt="2024-07-19T16:36:52.642" v="7186" actId="478"/>
          <ac:grpSpMkLst>
            <pc:docMk/>
            <pc:sldMk cId="0" sldId="259"/>
            <ac:grpSpMk id="3" creationId="{00000000-0000-0000-0000-000000000000}"/>
          </ac:grpSpMkLst>
        </pc:grpChg>
        <pc:grpChg chg="mod">
          <ac:chgData name="Shreyas Goyal" userId="942011336d40a87e" providerId="LiveId" clId="{26FBB410-A7C2-4991-B5B2-5E89BC06CD92}" dt="2024-07-19T16:35:49.237" v="7042" actId="1036"/>
          <ac:grpSpMkLst>
            <pc:docMk/>
            <pc:sldMk cId="0" sldId="259"/>
            <ac:grpSpMk id="6" creationId="{00000000-0000-0000-0000-000000000000}"/>
          </ac:grpSpMkLst>
        </pc:grpChg>
        <pc:grpChg chg="mod">
          <ac:chgData name="Shreyas Goyal" userId="942011336d40a87e" providerId="LiveId" clId="{26FBB410-A7C2-4991-B5B2-5E89BC06CD92}" dt="2024-07-19T16:35:49.237" v="7042" actId="1036"/>
          <ac:grpSpMkLst>
            <pc:docMk/>
            <pc:sldMk cId="0" sldId="259"/>
            <ac:grpSpMk id="9" creationId="{00000000-0000-0000-0000-000000000000}"/>
          </ac:grpSpMkLst>
        </pc:grpChg>
        <pc:grpChg chg="mod">
          <ac:chgData name="Shreyas Goyal" userId="942011336d40a87e" providerId="LiveId" clId="{26FBB410-A7C2-4991-B5B2-5E89BC06CD92}" dt="2024-07-19T16:36:02.655" v="7079" actId="1036"/>
          <ac:grpSpMkLst>
            <pc:docMk/>
            <pc:sldMk cId="0" sldId="259"/>
            <ac:grpSpMk id="12" creationId="{00000000-0000-0000-0000-000000000000}"/>
          </ac:grpSpMkLst>
        </pc:grpChg>
        <pc:grpChg chg="del">
          <ac:chgData name="Shreyas Goyal" userId="942011336d40a87e" providerId="LiveId" clId="{26FBB410-A7C2-4991-B5B2-5E89BC06CD92}" dt="2024-07-19T16:29:51.105" v="6919" actId="478"/>
          <ac:grpSpMkLst>
            <pc:docMk/>
            <pc:sldMk cId="0" sldId="259"/>
            <ac:grpSpMk id="15" creationId="{00000000-0000-0000-0000-000000000000}"/>
          </ac:grpSpMkLst>
        </pc:grpChg>
        <pc:grpChg chg="add del mod">
          <ac:chgData name="Shreyas Goyal" userId="942011336d40a87e" providerId="LiveId" clId="{26FBB410-A7C2-4991-B5B2-5E89BC06CD92}" dt="2024-07-19T16:36:44.743" v="7185" actId="1035"/>
          <ac:grpSpMkLst>
            <pc:docMk/>
            <pc:sldMk cId="0" sldId="259"/>
            <ac:grpSpMk id="18" creationId="{00000000-0000-0000-0000-000000000000}"/>
          </ac:grpSpMkLst>
        </pc:grpChg>
        <pc:grpChg chg="mod">
          <ac:chgData name="Shreyas Goyal" userId="942011336d40a87e" providerId="LiveId" clId="{26FBB410-A7C2-4991-B5B2-5E89BC06CD92}" dt="2024-07-19T16:36:44.743" v="7185" actId="1035"/>
          <ac:grpSpMkLst>
            <pc:docMk/>
            <pc:sldMk cId="0" sldId="259"/>
            <ac:grpSpMk id="21" creationId="{00000000-0000-0000-0000-000000000000}"/>
          </ac:grpSpMkLst>
        </pc:grpChg>
        <pc:grpChg chg="mod">
          <ac:chgData name="Shreyas Goyal" userId="942011336d40a87e" providerId="LiveId" clId="{26FBB410-A7C2-4991-B5B2-5E89BC06CD92}" dt="2024-07-19T16:36:40.281" v="7183" actId="1036"/>
          <ac:grpSpMkLst>
            <pc:docMk/>
            <pc:sldMk cId="0" sldId="259"/>
            <ac:grpSpMk id="24" creationId="{00000000-0000-0000-0000-000000000000}"/>
          </ac:grpSpMkLst>
        </pc:grpChg>
        <pc:grpChg chg="mod">
          <ac:chgData name="Shreyas Goyal" userId="942011336d40a87e" providerId="LiveId" clId="{26FBB410-A7C2-4991-B5B2-5E89BC06CD92}" dt="2024-07-19T16:36:40.281" v="7183" actId="1036"/>
          <ac:grpSpMkLst>
            <pc:docMk/>
            <pc:sldMk cId="0" sldId="259"/>
            <ac:grpSpMk id="27" creationId="{00000000-0000-0000-0000-000000000000}"/>
          </ac:grpSpMkLst>
        </pc:grpChg>
        <pc:grpChg chg="add mod">
          <ac:chgData name="Shreyas Goyal" userId="942011336d40a87e" providerId="LiveId" clId="{26FBB410-A7C2-4991-B5B2-5E89BC06CD92}" dt="2024-07-19T16:36:02.655" v="7079" actId="1036"/>
          <ac:grpSpMkLst>
            <pc:docMk/>
            <pc:sldMk cId="0" sldId="259"/>
            <ac:grpSpMk id="40" creationId="{94625C89-936A-1AFD-39F4-7935CECFF80E}"/>
          </ac:grpSpMkLst>
        </pc:grpChg>
        <pc:grpChg chg="add mod ord">
          <ac:chgData name="Shreyas Goyal" userId="942011336d40a87e" providerId="LiveId" clId="{26FBB410-A7C2-4991-B5B2-5E89BC06CD92}" dt="2024-07-19T16:40:13.311" v="7253" actId="1076"/>
          <ac:grpSpMkLst>
            <pc:docMk/>
            <pc:sldMk cId="0" sldId="259"/>
            <ac:grpSpMk id="43" creationId="{F28E72DB-2B8C-D6F5-E9CF-70CB078641F5}"/>
          </ac:grpSpMkLst>
        </pc:grpChg>
      </pc:sldChg>
      <pc:sldChg chg="addSp delSp modSp mod">
        <pc:chgData name="Shreyas Goyal" userId="942011336d40a87e" providerId="LiveId" clId="{26FBB410-A7C2-4991-B5B2-5E89BC06CD92}" dt="2024-07-19T07:18:22.487" v="1123" actId="1035"/>
        <pc:sldMkLst>
          <pc:docMk/>
          <pc:sldMk cId="0" sldId="260"/>
        </pc:sldMkLst>
        <pc:spChg chg="mod">
          <ac:chgData name="Shreyas Goyal" userId="942011336d40a87e" providerId="LiveId" clId="{26FBB410-A7C2-4991-B5B2-5E89BC06CD92}" dt="2024-07-19T06:51:43.770" v="482" actId="1076"/>
          <ac:spMkLst>
            <pc:docMk/>
            <pc:sldMk cId="0" sldId="260"/>
            <ac:spMk id="2" creationId="{00000000-0000-0000-0000-000000000000}"/>
          </ac:spMkLst>
        </pc:spChg>
        <pc:spChg chg="mod">
          <ac:chgData name="Shreyas Goyal" userId="942011336d40a87e" providerId="LiveId" clId="{26FBB410-A7C2-4991-B5B2-5E89BC06CD92}" dt="2024-07-19T07:16:24.343" v="1091" actId="207"/>
          <ac:spMkLst>
            <pc:docMk/>
            <pc:sldMk cId="0" sldId="260"/>
            <ac:spMk id="4" creationId="{00000000-0000-0000-0000-000000000000}"/>
          </ac:spMkLst>
        </pc:spChg>
        <pc:spChg chg="mod">
          <ac:chgData name="Shreyas Goyal" userId="942011336d40a87e" providerId="LiveId" clId="{26FBB410-A7C2-4991-B5B2-5E89BC06CD92}" dt="2024-07-19T06:56:15.346" v="753" actId="1036"/>
          <ac:spMkLst>
            <pc:docMk/>
            <pc:sldMk cId="0" sldId="260"/>
            <ac:spMk id="8" creationId="{00000000-0000-0000-0000-000000000000}"/>
          </ac:spMkLst>
        </pc:spChg>
        <pc:spChg chg="mod">
          <ac:chgData name="Shreyas Goyal" userId="942011336d40a87e" providerId="LiveId" clId="{26FBB410-A7C2-4991-B5B2-5E89BC06CD92}" dt="2024-07-19T07:14:59.024" v="968" actId="1036"/>
          <ac:spMkLst>
            <pc:docMk/>
            <pc:sldMk cId="0" sldId="260"/>
            <ac:spMk id="9" creationId="{00000000-0000-0000-0000-000000000000}"/>
          </ac:spMkLst>
        </pc:spChg>
        <pc:spChg chg="mod">
          <ac:chgData name="Shreyas Goyal" userId="942011336d40a87e" providerId="LiveId" clId="{26FBB410-A7C2-4991-B5B2-5E89BC06CD92}" dt="2024-07-19T07:06:11.999" v="871" actId="1037"/>
          <ac:spMkLst>
            <pc:docMk/>
            <pc:sldMk cId="0" sldId="260"/>
            <ac:spMk id="13" creationId="{00000000-0000-0000-0000-000000000000}"/>
          </ac:spMkLst>
        </pc:spChg>
        <pc:spChg chg="mod">
          <ac:chgData name="Shreyas Goyal" userId="942011336d40a87e" providerId="LiveId" clId="{26FBB410-A7C2-4991-B5B2-5E89BC06CD92}" dt="2024-07-19T07:05:25.305" v="859" actId="20577"/>
          <ac:spMkLst>
            <pc:docMk/>
            <pc:sldMk cId="0" sldId="260"/>
            <ac:spMk id="15" creationId="{00000000-0000-0000-0000-000000000000}"/>
          </ac:spMkLst>
        </pc:spChg>
        <pc:spChg chg="add del mod topLvl">
          <ac:chgData name="Shreyas Goyal" userId="942011336d40a87e" providerId="LiveId" clId="{26FBB410-A7C2-4991-B5B2-5E89BC06CD92}" dt="2024-07-19T07:11:41.573" v="912" actId="14100"/>
          <ac:spMkLst>
            <pc:docMk/>
            <pc:sldMk cId="0" sldId="260"/>
            <ac:spMk id="17" creationId="{00000000-0000-0000-0000-000000000000}"/>
          </ac:spMkLst>
        </pc:spChg>
        <pc:spChg chg="del mod topLvl">
          <ac:chgData name="Shreyas Goyal" userId="942011336d40a87e" providerId="LiveId" clId="{26FBB410-A7C2-4991-B5B2-5E89BC06CD92}" dt="2024-07-19T07:05:47.088" v="866" actId="478"/>
          <ac:spMkLst>
            <pc:docMk/>
            <pc:sldMk cId="0" sldId="260"/>
            <ac:spMk id="18" creationId="{00000000-0000-0000-0000-000000000000}"/>
          </ac:spMkLst>
        </pc:spChg>
        <pc:spChg chg="mod topLvl">
          <ac:chgData name="Shreyas Goyal" userId="942011336d40a87e" providerId="LiveId" clId="{26FBB410-A7C2-4991-B5B2-5E89BC06CD92}" dt="2024-07-19T07:06:01.283" v="869" actId="478"/>
          <ac:spMkLst>
            <pc:docMk/>
            <pc:sldMk cId="0" sldId="260"/>
            <ac:spMk id="20" creationId="{00000000-0000-0000-0000-000000000000}"/>
          </ac:spMkLst>
        </pc:spChg>
        <pc:spChg chg="del mod topLvl">
          <ac:chgData name="Shreyas Goyal" userId="942011336d40a87e" providerId="LiveId" clId="{26FBB410-A7C2-4991-B5B2-5E89BC06CD92}" dt="2024-07-19T07:06:01.283" v="869" actId="478"/>
          <ac:spMkLst>
            <pc:docMk/>
            <pc:sldMk cId="0" sldId="260"/>
            <ac:spMk id="21" creationId="{00000000-0000-0000-0000-000000000000}"/>
          </ac:spMkLst>
        </pc:spChg>
        <pc:spChg chg="mod topLvl">
          <ac:chgData name="Shreyas Goyal" userId="942011336d40a87e" providerId="LiveId" clId="{26FBB410-A7C2-4991-B5B2-5E89BC06CD92}" dt="2024-07-19T07:05:01.131" v="852" actId="478"/>
          <ac:spMkLst>
            <pc:docMk/>
            <pc:sldMk cId="0" sldId="260"/>
            <ac:spMk id="23" creationId="{00000000-0000-0000-0000-000000000000}"/>
          </ac:spMkLst>
        </pc:spChg>
        <pc:spChg chg="del mod topLvl">
          <ac:chgData name="Shreyas Goyal" userId="942011336d40a87e" providerId="LiveId" clId="{26FBB410-A7C2-4991-B5B2-5E89BC06CD92}" dt="2024-07-19T07:05:01.131" v="852" actId="478"/>
          <ac:spMkLst>
            <pc:docMk/>
            <pc:sldMk cId="0" sldId="260"/>
            <ac:spMk id="24" creationId="{00000000-0000-0000-0000-000000000000}"/>
          </ac:spMkLst>
        </pc:spChg>
        <pc:spChg chg="del mod">
          <ac:chgData name="Shreyas Goyal" userId="942011336d40a87e" providerId="LiveId" clId="{26FBB410-A7C2-4991-B5B2-5E89BC06CD92}" dt="2024-07-19T07:05:22.228" v="858" actId="478"/>
          <ac:spMkLst>
            <pc:docMk/>
            <pc:sldMk cId="0" sldId="260"/>
            <ac:spMk id="25" creationId="{00000000-0000-0000-0000-000000000000}"/>
          </ac:spMkLst>
        </pc:spChg>
        <pc:spChg chg="del mod">
          <ac:chgData name="Shreyas Goyal" userId="942011336d40a87e" providerId="LiveId" clId="{26FBB410-A7C2-4991-B5B2-5E89BC06CD92}" dt="2024-07-19T07:05:33.957" v="863" actId="478"/>
          <ac:spMkLst>
            <pc:docMk/>
            <pc:sldMk cId="0" sldId="260"/>
            <ac:spMk id="26" creationId="{00000000-0000-0000-0000-000000000000}"/>
          </ac:spMkLst>
        </pc:spChg>
        <pc:spChg chg="mod">
          <ac:chgData name="Shreyas Goyal" userId="942011336d40a87e" providerId="LiveId" clId="{26FBB410-A7C2-4991-B5B2-5E89BC06CD92}" dt="2024-07-19T06:46:34.050" v="346" actId="1076"/>
          <ac:spMkLst>
            <pc:docMk/>
            <pc:sldMk cId="0" sldId="260"/>
            <ac:spMk id="27" creationId="{00000000-0000-0000-0000-000000000000}"/>
          </ac:spMkLst>
        </pc:spChg>
        <pc:spChg chg="mod">
          <ac:chgData name="Shreyas Goyal" userId="942011336d40a87e" providerId="LiveId" clId="{26FBB410-A7C2-4991-B5B2-5E89BC06CD92}" dt="2024-07-19T06:56:22.313" v="765" actId="1036"/>
          <ac:spMkLst>
            <pc:docMk/>
            <pc:sldMk cId="0" sldId="260"/>
            <ac:spMk id="33" creationId="{00000000-0000-0000-0000-000000000000}"/>
          </ac:spMkLst>
        </pc:spChg>
        <pc:spChg chg="mod">
          <ac:chgData name="Shreyas Goyal" userId="942011336d40a87e" providerId="LiveId" clId="{26FBB410-A7C2-4991-B5B2-5E89BC06CD92}" dt="2024-07-19T07:15:12.182" v="999" actId="1036"/>
          <ac:spMkLst>
            <pc:docMk/>
            <pc:sldMk cId="0" sldId="260"/>
            <ac:spMk id="34" creationId="{00000000-0000-0000-0000-000000000000}"/>
          </ac:spMkLst>
        </pc:spChg>
        <pc:spChg chg="mod">
          <ac:chgData name="Shreyas Goyal" userId="942011336d40a87e" providerId="LiveId" clId="{26FBB410-A7C2-4991-B5B2-5E89BC06CD92}" dt="2024-07-19T06:56:30.601" v="778" actId="1036"/>
          <ac:spMkLst>
            <pc:docMk/>
            <pc:sldMk cId="0" sldId="260"/>
            <ac:spMk id="37" creationId="{00000000-0000-0000-0000-000000000000}"/>
          </ac:spMkLst>
        </pc:spChg>
        <pc:spChg chg="mod">
          <ac:chgData name="Shreyas Goyal" userId="942011336d40a87e" providerId="LiveId" clId="{26FBB410-A7C2-4991-B5B2-5E89BC06CD92}" dt="2024-07-19T07:15:29.713" v="1052" actId="1035"/>
          <ac:spMkLst>
            <pc:docMk/>
            <pc:sldMk cId="0" sldId="260"/>
            <ac:spMk id="38" creationId="{00000000-0000-0000-0000-000000000000}"/>
          </ac:spMkLst>
        </pc:spChg>
        <pc:spChg chg="del topLvl">
          <ac:chgData name="Shreyas Goyal" userId="942011336d40a87e" providerId="LiveId" clId="{26FBB410-A7C2-4991-B5B2-5E89BC06CD92}" dt="2024-07-19T06:46:19.947" v="343" actId="478"/>
          <ac:spMkLst>
            <pc:docMk/>
            <pc:sldMk cId="0" sldId="260"/>
            <ac:spMk id="40" creationId="{00000000-0000-0000-0000-000000000000}"/>
          </ac:spMkLst>
        </pc:spChg>
        <pc:spChg chg="topLvl">
          <ac:chgData name="Shreyas Goyal" userId="942011336d40a87e" providerId="LiveId" clId="{26FBB410-A7C2-4991-B5B2-5E89BC06CD92}" dt="2024-07-19T06:46:19.947" v="343" actId="478"/>
          <ac:spMkLst>
            <pc:docMk/>
            <pc:sldMk cId="0" sldId="260"/>
            <ac:spMk id="41" creationId="{00000000-0000-0000-0000-000000000000}"/>
          </ac:spMkLst>
        </pc:spChg>
        <pc:spChg chg="mod">
          <ac:chgData name="Shreyas Goyal" userId="942011336d40a87e" providerId="LiveId" clId="{26FBB410-A7C2-4991-B5B2-5E89BC06CD92}" dt="2024-07-19T06:46:26.143" v="344" actId="1076"/>
          <ac:spMkLst>
            <pc:docMk/>
            <pc:sldMk cId="0" sldId="260"/>
            <ac:spMk id="42" creationId="{00000000-0000-0000-0000-000000000000}"/>
          </ac:spMkLst>
        </pc:spChg>
        <pc:spChg chg="del mod">
          <ac:chgData name="Shreyas Goyal" userId="942011336d40a87e" providerId="LiveId" clId="{26FBB410-A7C2-4991-B5B2-5E89BC06CD92}" dt="2024-07-19T07:05:32.113" v="862" actId="478"/>
          <ac:spMkLst>
            <pc:docMk/>
            <pc:sldMk cId="0" sldId="260"/>
            <ac:spMk id="43" creationId="{00000000-0000-0000-0000-000000000000}"/>
          </ac:spMkLst>
        </pc:spChg>
        <pc:spChg chg="add mod">
          <ac:chgData name="Shreyas Goyal" userId="942011336d40a87e" providerId="LiveId" clId="{26FBB410-A7C2-4991-B5B2-5E89BC06CD92}" dt="2024-07-19T07:18:19.226" v="1118" actId="1035"/>
          <ac:spMkLst>
            <pc:docMk/>
            <pc:sldMk cId="0" sldId="260"/>
            <ac:spMk id="52" creationId="{C6115CE1-1065-02BF-8E0C-8430EA765E2B}"/>
          </ac:spMkLst>
        </pc:spChg>
        <pc:spChg chg="mod">
          <ac:chgData name="Shreyas Goyal" userId="942011336d40a87e" providerId="LiveId" clId="{26FBB410-A7C2-4991-B5B2-5E89BC06CD92}" dt="2024-07-19T07:13:36.946" v="925"/>
          <ac:spMkLst>
            <pc:docMk/>
            <pc:sldMk cId="0" sldId="260"/>
            <ac:spMk id="54" creationId="{9C3E3CB1-7F5A-439D-8653-B467DE0D4E07}"/>
          </ac:spMkLst>
        </pc:spChg>
        <pc:spChg chg="mod">
          <ac:chgData name="Shreyas Goyal" userId="942011336d40a87e" providerId="LiveId" clId="{26FBB410-A7C2-4991-B5B2-5E89BC06CD92}" dt="2024-07-19T07:13:43.551" v="928" actId="20577"/>
          <ac:spMkLst>
            <pc:docMk/>
            <pc:sldMk cId="0" sldId="260"/>
            <ac:spMk id="55" creationId="{F52DF789-FD47-7AC5-2BDD-D74A288D5080}"/>
          </ac:spMkLst>
        </pc:spChg>
        <pc:grpChg chg="mod">
          <ac:chgData name="Shreyas Goyal" userId="942011336d40a87e" providerId="LiveId" clId="{26FBB410-A7C2-4991-B5B2-5E89BC06CD92}" dt="2024-07-19T06:46:30.817" v="345" actId="1076"/>
          <ac:grpSpMkLst>
            <pc:docMk/>
            <pc:sldMk cId="0" sldId="260"/>
            <ac:grpSpMk id="3" creationId="{00000000-0000-0000-0000-000000000000}"/>
          </ac:grpSpMkLst>
        </pc:grpChg>
        <pc:grpChg chg="mod">
          <ac:chgData name="Shreyas Goyal" userId="942011336d40a87e" providerId="LiveId" clId="{26FBB410-A7C2-4991-B5B2-5E89BC06CD92}" dt="2024-07-19T07:15:04.472" v="978" actId="1036"/>
          <ac:grpSpMkLst>
            <pc:docMk/>
            <pc:sldMk cId="0" sldId="260"/>
            <ac:grpSpMk id="6" creationId="{00000000-0000-0000-0000-000000000000}"/>
          </ac:grpSpMkLst>
        </pc:grpChg>
        <pc:grpChg chg="mod">
          <ac:chgData name="Shreyas Goyal" userId="942011336d40a87e" providerId="LiveId" clId="{26FBB410-A7C2-4991-B5B2-5E89BC06CD92}" dt="2024-07-19T06:55:33.821" v="738" actId="1076"/>
          <ac:grpSpMkLst>
            <pc:docMk/>
            <pc:sldMk cId="0" sldId="260"/>
            <ac:grpSpMk id="10" creationId="{00000000-0000-0000-0000-000000000000}"/>
          </ac:grpSpMkLst>
        </pc:grpChg>
        <pc:grpChg chg="mod">
          <ac:chgData name="Shreyas Goyal" userId="942011336d40a87e" providerId="LiveId" clId="{26FBB410-A7C2-4991-B5B2-5E89BC06CD92}" dt="2024-07-19T07:11:39.824" v="907" actId="14100"/>
          <ac:grpSpMkLst>
            <pc:docMk/>
            <pc:sldMk cId="0" sldId="260"/>
            <ac:grpSpMk id="12" creationId="{00000000-0000-0000-0000-000000000000}"/>
          </ac:grpSpMkLst>
        </pc:grpChg>
        <pc:grpChg chg="mod">
          <ac:chgData name="Shreyas Goyal" userId="942011336d40a87e" providerId="LiveId" clId="{26FBB410-A7C2-4991-B5B2-5E89BC06CD92}" dt="2024-07-19T06:55:33.821" v="738" actId="1076"/>
          <ac:grpSpMkLst>
            <pc:docMk/>
            <pc:sldMk cId="0" sldId="260"/>
            <ac:grpSpMk id="14" creationId="{00000000-0000-0000-0000-000000000000}"/>
          </ac:grpSpMkLst>
        </pc:grpChg>
        <pc:grpChg chg="add del mod">
          <ac:chgData name="Shreyas Goyal" userId="942011336d40a87e" providerId="LiveId" clId="{26FBB410-A7C2-4991-B5B2-5E89BC06CD92}" dt="2024-07-19T07:05:47.088" v="866" actId="478"/>
          <ac:grpSpMkLst>
            <pc:docMk/>
            <pc:sldMk cId="0" sldId="260"/>
            <ac:grpSpMk id="16" creationId="{00000000-0000-0000-0000-000000000000}"/>
          </ac:grpSpMkLst>
        </pc:grpChg>
        <pc:grpChg chg="del mod">
          <ac:chgData name="Shreyas Goyal" userId="942011336d40a87e" providerId="LiveId" clId="{26FBB410-A7C2-4991-B5B2-5E89BC06CD92}" dt="2024-07-19T07:06:01.283" v="869" actId="478"/>
          <ac:grpSpMkLst>
            <pc:docMk/>
            <pc:sldMk cId="0" sldId="260"/>
            <ac:grpSpMk id="19" creationId="{00000000-0000-0000-0000-000000000000}"/>
          </ac:grpSpMkLst>
        </pc:grpChg>
        <pc:grpChg chg="del mod">
          <ac:chgData name="Shreyas Goyal" userId="942011336d40a87e" providerId="LiveId" clId="{26FBB410-A7C2-4991-B5B2-5E89BC06CD92}" dt="2024-07-19T07:05:01.131" v="852" actId="478"/>
          <ac:grpSpMkLst>
            <pc:docMk/>
            <pc:sldMk cId="0" sldId="260"/>
            <ac:grpSpMk id="22" creationId="{00000000-0000-0000-0000-000000000000}"/>
          </ac:grpSpMkLst>
        </pc:grpChg>
        <pc:grpChg chg="mod">
          <ac:chgData name="Shreyas Goyal" userId="942011336d40a87e" providerId="LiveId" clId="{26FBB410-A7C2-4991-B5B2-5E89BC06CD92}" dt="2024-07-19T06:46:41.502" v="347" actId="1076"/>
          <ac:grpSpMkLst>
            <pc:docMk/>
            <pc:sldMk cId="0" sldId="260"/>
            <ac:grpSpMk id="28" creationId="{00000000-0000-0000-0000-000000000000}"/>
          </ac:grpSpMkLst>
        </pc:grpChg>
        <pc:grpChg chg="mod">
          <ac:chgData name="Shreyas Goyal" userId="942011336d40a87e" providerId="LiveId" clId="{26FBB410-A7C2-4991-B5B2-5E89BC06CD92}" dt="2024-07-19T07:15:18.237" v="1018" actId="1035"/>
          <ac:grpSpMkLst>
            <pc:docMk/>
            <pc:sldMk cId="0" sldId="260"/>
            <ac:grpSpMk id="31" creationId="{00000000-0000-0000-0000-000000000000}"/>
          </ac:grpSpMkLst>
        </pc:grpChg>
        <pc:grpChg chg="mod">
          <ac:chgData name="Shreyas Goyal" userId="942011336d40a87e" providerId="LiveId" clId="{26FBB410-A7C2-4991-B5B2-5E89BC06CD92}" dt="2024-07-19T07:15:23.354" v="1031" actId="1036"/>
          <ac:grpSpMkLst>
            <pc:docMk/>
            <pc:sldMk cId="0" sldId="260"/>
            <ac:grpSpMk id="35" creationId="{00000000-0000-0000-0000-000000000000}"/>
          </ac:grpSpMkLst>
        </pc:grpChg>
        <pc:grpChg chg="del mod">
          <ac:chgData name="Shreyas Goyal" userId="942011336d40a87e" providerId="LiveId" clId="{26FBB410-A7C2-4991-B5B2-5E89BC06CD92}" dt="2024-07-19T06:46:19.947" v="343" actId="478"/>
          <ac:grpSpMkLst>
            <pc:docMk/>
            <pc:sldMk cId="0" sldId="260"/>
            <ac:grpSpMk id="39" creationId="{00000000-0000-0000-0000-000000000000}"/>
          </ac:grpSpMkLst>
        </pc:grpChg>
        <pc:grpChg chg="add mod">
          <ac:chgData name="Shreyas Goyal" userId="942011336d40a87e" providerId="LiveId" clId="{26FBB410-A7C2-4991-B5B2-5E89BC06CD92}" dt="2024-07-19T07:18:22.487" v="1123" actId="1035"/>
          <ac:grpSpMkLst>
            <pc:docMk/>
            <pc:sldMk cId="0" sldId="260"/>
            <ac:grpSpMk id="53" creationId="{AF73D338-F2E1-C50A-EDBB-FA65EE5EB091}"/>
          </ac:grpSpMkLst>
        </pc:grpChg>
        <pc:picChg chg="add mod modCrop">
          <ac:chgData name="Shreyas Goyal" userId="942011336d40a87e" providerId="LiveId" clId="{26FBB410-A7C2-4991-B5B2-5E89BC06CD92}" dt="2024-07-19T07:11:02.960" v="894" actId="1076"/>
          <ac:picMkLst>
            <pc:docMk/>
            <pc:sldMk cId="0" sldId="260"/>
            <ac:picMk id="45" creationId="{F012326E-D984-E46B-061D-3F6EEE78E07C}"/>
          </ac:picMkLst>
        </pc:picChg>
        <pc:picChg chg="add mod">
          <ac:chgData name="Shreyas Goyal" userId="942011336d40a87e" providerId="LiveId" clId="{26FBB410-A7C2-4991-B5B2-5E89BC06CD92}" dt="2024-07-19T07:11:57.885" v="916" actId="1076"/>
          <ac:picMkLst>
            <pc:docMk/>
            <pc:sldMk cId="0" sldId="260"/>
            <ac:picMk id="47" creationId="{1ACBC67C-860A-F744-BD6E-FBB6E464529A}"/>
          </ac:picMkLst>
        </pc:picChg>
        <pc:picChg chg="add del mod">
          <ac:chgData name="Shreyas Goyal" userId="942011336d40a87e" providerId="LiveId" clId="{26FBB410-A7C2-4991-B5B2-5E89BC06CD92}" dt="2024-07-19T07:10:14.243" v="889" actId="1076"/>
          <ac:picMkLst>
            <pc:docMk/>
            <pc:sldMk cId="0" sldId="260"/>
            <ac:picMk id="49" creationId="{ACD702D0-2596-5614-8C77-EB41E7AC9086}"/>
          </ac:picMkLst>
        </pc:picChg>
        <pc:picChg chg="add mod">
          <ac:chgData name="Shreyas Goyal" userId="942011336d40a87e" providerId="LiveId" clId="{26FBB410-A7C2-4991-B5B2-5E89BC06CD92}" dt="2024-07-19T07:10:52.724" v="892" actId="1076"/>
          <ac:picMkLst>
            <pc:docMk/>
            <pc:sldMk cId="0" sldId="260"/>
            <ac:picMk id="51" creationId="{9F5E7688-561F-BA64-9D8A-5063BFD86FCB}"/>
          </ac:picMkLst>
        </pc:picChg>
      </pc:sldChg>
      <pc:sldChg chg="addSp delSp modSp mod">
        <pc:chgData name="Shreyas Goyal" userId="942011336d40a87e" providerId="LiveId" clId="{26FBB410-A7C2-4991-B5B2-5E89BC06CD92}" dt="2024-07-19T11:55:30.706" v="3750" actId="1038"/>
        <pc:sldMkLst>
          <pc:docMk/>
          <pc:sldMk cId="0" sldId="261"/>
        </pc:sldMkLst>
        <pc:spChg chg="del">
          <ac:chgData name="Shreyas Goyal" userId="942011336d40a87e" providerId="LiveId" clId="{26FBB410-A7C2-4991-B5B2-5E89BC06CD92}" dt="2024-07-19T09:49:46.376" v="1742" actId="478"/>
          <ac:spMkLst>
            <pc:docMk/>
            <pc:sldMk cId="0" sldId="261"/>
            <ac:spMk id="2" creationId="{00000000-0000-0000-0000-000000000000}"/>
          </ac:spMkLst>
        </pc:spChg>
        <pc:spChg chg="mod">
          <ac:chgData name="Shreyas Goyal" userId="942011336d40a87e" providerId="LiveId" clId="{26FBB410-A7C2-4991-B5B2-5E89BC06CD92}" dt="2024-07-19T11:31:55.734" v="2918" actId="20577"/>
          <ac:spMkLst>
            <pc:docMk/>
            <pc:sldMk cId="0" sldId="261"/>
            <ac:spMk id="13" creationId="{00000000-0000-0000-0000-000000000000}"/>
          </ac:spMkLst>
        </pc:spChg>
        <pc:spChg chg="del mod">
          <ac:chgData name="Shreyas Goyal" userId="942011336d40a87e" providerId="LiveId" clId="{26FBB410-A7C2-4991-B5B2-5E89BC06CD92}" dt="2024-07-19T09:50:48.948" v="1798" actId="478"/>
          <ac:spMkLst>
            <pc:docMk/>
            <pc:sldMk cId="0" sldId="261"/>
            <ac:spMk id="15" creationId="{00000000-0000-0000-0000-000000000000}"/>
          </ac:spMkLst>
        </pc:spChg>
        <pc:spChg chg="del">
          <ac:chgData name="Shreyas Goyal" userId="942011336d40a87e" providerId="LiveId" clId="{26FBB410-A7C2-4991-B5B2-5E89BC06CD92}" dt="2024-07-19T10:48:02.890" v="2761" actId="478"/>
          <ac:spMkLst>
            <pc:docMk/>
            <pc:sldMk cId="0" sldId="261"/>
            <ac:spMk id="16" creationId="{00000000-0000-0000-0000-000000000000}"/>
          </ac:spMkLst>
        </pc:spChg>
        <pc:spChg chg="del">
          <ac:chgData name="Shreyas Goyal" userId="942011336d40a87e" providerId="LiveId" clId="{26FBB410-A7C2-4991-B5B2-5E89BC06CD92}" dt="2024-07-19T10:48:11.443" v="2766" actId="478"/>
          <ac:spMkLst>
            <pc:docMk/>
            <pc:sldMk cId="0" sldId="261"/>
            <ac:spMk id="17" creationId="{00000000-0000-0000-0000-000000000000}"/>
          </ac:spMkLst>
        </pc:spChg>
        <pc:spChg chg="del mod">
          <ac:chgData name="Shreyas Goyal" userId="942011336d40a87e" providerId="LiveId" clId="{26FBB410-A7C2-4991-B5B2-5E89BC06CD92}" dt="2024-07-19T10:48:12.988" v="2768" actId="478"/>
          <ac:spMkLst>
            <pc:docMk/>
            <pc:sldMk cId="0" sldId="261"/>
            <ac:spMk id="18" creationId="{00000000-0000-0000-0000-000000000000}"/>
          </ac:spMkLst>
        </pc:spChg>
        <pc:spChg chg="del">
          <ac:chgData name="Shreyas Goyal" userId="942011336d40a87e" providerId="LiveId" clId="{26FBB410-A7C2-4991-B5B2-5E89BC06CD92}" dt="2024-07-19T10:48:07.810" v="2763" actId="478"/>
          <ac:spMkLst>
            <pc:docMk/>
            <pc:sldMk cId="0" sldId="261"/>
            <ac:spMk id="19" creationId="{00000000-0000-0000-0000-000000000000}"/>
          </ac:spMkLst>
        </pc:spChg>
        <pc:spChg chg="del">
          <ac:chgData name="Shreyas Goyal" userId="942011336d40a87e" providerId="LiveId" clId="{26FBB410-A7C2-4991-B5B2-5E89BC06CD92}" dt="2024-07-19T10:48:05.707" v="2762" actId="478"/>
          <ac:spMkLst>
            <pc:docMk/>
            <pc:sldMk cId="0" sldId="261"/>
            <ac:spMk id="20" creationId="{00000000-0000-0000-0000-000000000000}"/>
          </ac:spMkLst>
        </pc:spChg>
        <pc:spChg chg="del">
          <ac:chgData name="Shreyas Goyal" userId="942011336d40a87e" providerId="LiveId" clId="{26FBB410-A7C2-4991-B5B2-5E89BC06CD92}" dt="2024-07-19T10:48:10.314" v="2765" actId="478"/>
          <ac:spMkLst>
            <pc:docMk/>
            <pc:sldMk cId="0" sldId="261"/>
            <ac:spMk id="21" creationId="{00000000-0000-0000-0000-000000000000}"/>
          </ac:spMkLst>
        </pc:spChg>
        <pc:spChg chg="del">
          <ac:chgData name="Shreyas Goyal" userId="942011336d40a87e" providerId="LiveId" clId="{26FBB410-A7C2-4991-B5B2-5E89BC06CD92}" dt="2024-07-19T10:48:09.169" v="2764" actId="478"/>
          <ac:spMkLst>
            <pc:docMk/>
            <pc:sldMk cId="0" sldId="261"/>
            <ac:spMk id="22" creationId="{00000000-0000-0000-0000-000000000000}"/>
          </ac:spMkLst>
        </pc:spChg>
        <pc:spChg chg="mod">
          <ac:chgData name="Shreyas Goyal" userId="942011336d40a87e" providerId="LiveId" clId="{26FBB410-A7C2-4991-B5B2-5E89BC06CD92}" dt="2024-07-19T09:50:31.929" v="1766"/>
          <ac:spMkLst>
            <pc:docMk/>
            <pc:sldMk cId="0" sldId="261"/>
            <ac:spMk id="24" creationId="{69AA4113-90BE-D160-38DE-3073E0B7A69B}"/>
          </ac:spMkLst>
        </pc:spChg>
        <pc:spChg chg="mod">
          <ac:chgData name="Shreyas Goyal" userId="942011336d40a87e" providerId="LiveId" clId="{26FBB410-A7C2-4991-B5B2-5E89BC06CD92}" dt="2024-07-19T09:50:31.929" v="1766"/>
          <ac:spMkLst>
            <pc:docMk/>
            <pc:sldMk cId="0" sldId="261"/>
            <ac:spMk id="25" creationId="{757AB4C8-07F1-DE67-BF3A-D46B71E4786F}"/>
          </ac:spMkLst>
        </pc:spChg>
        <pc:spChg chg="add mod">
          <ac:chgData name="Shreyas Goyal" userId="942011336d40a87e" providerId="LiveId" clId="{26FBB410-A7C2-4991-B5B2-5E89BC06CD92}" dt="2024-07-19T10:48:40.169" v="2798" actId="20577"/>
          <ac:spMkLst>
            <pc:docMk/>
            <pc:sldMk cId="0" sldId="261"/>
            <ac:spMk id="26" creationId="{09595502-3D43-47B1-86E3-FEF608C43F20}"/>
          </ac:spMkLst>
        </pc:spChg>
        <pc:spChg chg="mod">
          <ac:chgData name="Shreyas Goyal" userId="942011336d40a87e" providerId="LiveId" clId="{26FBB410-A7C2-4991-B5B2-5E89BC06CD92}" dt="2024-07-19T09:50:31.929" v="1766"/>
          <ac:spMkLst>
            <pc:docMk/>
            <pc:sldMk cId="0" sldId="261"/>
            <ac:spMk id="28" creationId="{3858D438-54B3-F7A4-854A-C9E5FFFDEC9E}"/>
          </ac:spMkLst>
        </pc:spChg>
        <pc:spChg chg="mod">
          <ac:chgData name="Shreyas Goyal" userId="942011336d40a87e" providerId="LiveId" clId="{26FBB410-A7C2-4991-B5B2-5E89BC06CD92}" dt="2024-07-19T09:50:31.929" v="1766"/>
          <ac:spMkLst>
            <pc:docMk/>
            <pc:sldMk cId="0" sldId="261"/>
            <ac:spMk id="29" creationId="{F467CB38-DAC6-BF8A-D029-C90107791ED9}"/>
          </ac:spMkLst>
        </pc:spChg>
        <pc:spChg chg="mod">
          <ac:chgData name="Shreyas Goyal" userId="942011336d40a87e" providerId="LiveId" clId="{26FBB410-A7C2-4991-B5B2-5E89BC06CD92}" dt="2024-07-19T10:51:09.465" v="2810"/>
          <ac:spMkLst>
            <pc:docMk/>
            <pc:sldMk cId="0" sldId="261"/>
            <ac:spMk id="31" creationId="{6F6F02E5-99D0-CBDA-C744-7E3D338796C0}"/>
          </ac:spMkLst>
        </pc:spChg>
        <pc:spChg chg="mod">
          <ac:chgData name="Shreyas Goyal" userId="942011336d40a87e" providerId="LiveId" clId="{26FBB410-A7C2-4991-B5B2-5E89BC06CD92}" dt="2024-07-19T10:51:09.465" v="2810"/>
          <ac:spMkLst>
            <pc:docMk/>
            <pc:sldMk cId="0" sldId="261"/>
            <ac:spMk id="32" creationId="{01BF11D4-61C4-5F3A-9D4A-4F0BDE5A578F}"/>
          </ac:spMkLst>
        </pc:spChg>
        <pc:spChg chg="mod">
          <ac:chgData name="Shreyas Goyal" userId="942011336d40a87e" providerId="LiveId" clId="{26FBB410-A7C2-4991-B5B2-5E89BC06CD92}" dt="2024-07-19T10:51:09.465" v="2810"/>
          <ac:spMkLst>
            <pc:docMk/>
            <pc:sldMk cId="0" sldId="261"/>
            <ac:spMk id="33" creationId="{3C42DF24-24B6-F563-0688-EDA7614E1304}"/>
          </ac:spMkLst>
        </pc:spChg>
        <pc:spChg chg="mod">
          <ac:chgData name="Shreyas Goyal" userId="942011336d40a87e" providerId="LiveId" clId="{26FBB410-A7C2-4991-B5B2-5E89BC06CD92}" dt="2024-07-19T10:51:09.465" v="2810"/>
          <ac:spMkLst>
            <pc:docMk/>
            <pc:sldMk cId="0" sldId="261"/>
            <ac:spMk id="35" creationId="{4B7C618C-D850-F6A5-3696-A34CDA0185D6}"/>
          </ac:spMkLst>
        </pc:spChg>
        <pc:spChg chg="mod">
          <ac:chgData name="Shreyas Goyal" userId="942011336d40a87e" providerId="LiveId" clId="{26FBB410-A7C2-4991-B5B2-5E89BC06CD92}" dt="2024-07-19T10:51:09.465" v="2810"/>
          <ac:spMkLst>
            <pc:docMk/>
            <pc:sldMk cId="0" sldId="261"/>
            <ac:spMk id="36" creationId="{150DEB06-02DC-DD7B-67D4-A11E3BBED3F4}"/>
          </ac:spMkLst>
        </pc:spChg>
        <pc:spChg chg="mod">
          <ac:chgData name="Shreyas Goyal" userId="942011336d40a87e" providerId="LiveId" clId="{26FBB410-A7C2-4991-B5B2-5E89BC06CD92}" dt="2024-07-19T10:51:09.465" v="2810"/>
          <ac:spMkLst>
            <pc:docMk/>
            <pc:sldMk cId="0" sldId="261"/>
            <ac:spMk id="37" creationId="{7D54F0FB-55A6-64DC-D020-90CE565B1BDC}"/>
          </ac:spMkLst>
        </pc:spChg>
        <pc:spChg chg="mod">
          <ac:chgData name="Shreyas Goyal" userId="942011336d40a87e" providerId="LiveId" clId="{26FBB410-A7C2-4991-B5B2-5E89BC06CD92}" dt="2024-07-19T10:51:09.465" v="2810"/>
          <ac:spMkLst>
            <pc:docMk/>
            <pc:sldMk cId="0" sldId="261"/>
            <ac:spMk id="38" creationId="{69F46AB3-1E22-9C60-C738-293FA7BEF909}"/>
          </ac:spMkLst>
        </pc:spChg>
        <pc:spChg chg="mod">
          <ac:chgData name="Shreyas Goyal" userId="942011336d40a87e" providerId="LiveId" clId="{26FBB410-A7C2-4991-B5B2-5E89BC06CD92}" dt="2024-07-19T10:51:09.465" v="2810"/>
          <ac:spMkLst>
            <pc:docMk/>
            <pc:sldMk cId="0" sldId="261"/>
            <ac:spMk id="40" creationId="{48B18833-4D59-B78F-3B04-307C9DB8970B}"/>
          </ac:spMkLst>
        </pc:spChg>
        <pc:spChg chg="mod">
          <ac:chgData name="Shreyas Goyal" userId="942011336d40a87e" providerId="LiveId" clId="{26FBB410-A7C2-4991-B5B2-5E89BC06CD92}" dt="2024-07-19T10:51:09.465" v="2810"/>
          <ac:spMkLst>
            <pc:docMk/>
            <pc:sldMk cId="0" sldId="261"/>
            <ac:spMk id="41" creationId="{32CE06AE-FDDE-F2CF-3845-ECCFC085491C}"/>
          </ac:spMkLst>
        </pc:spChg>
        <pc:spChg chg="mod">
          <ac:chgData name="Shreyas Goyal" userId="942011336d40a87e" providerId="LiveId" clId="{26FBB410-A7C2-4991-B5B2-5E89BC06CD92}" dt="2024-07-19T10:51:16.774" v="2811"/>
          <ac:spMkLst>
            <pc:docMk/>
            <pc:sldMk cId="0" sldId="261"/>
            <ac:spMk id="43" creationId="{C1FFC689-DAFA-FB85-6EC9-00A8D1EB4887}"/>
          </ac:spMkLst>
        </pc:spChg>
        <pc:spChg chg="mod">
          <ac:chgData name="Shreyas Goyal" userId="942011336d40a87e" providerId="LiveId" clId="{26FBB410-A7C2-4991-B5B2-5E89BC06CD92}" dt="2024-07-19T10:51:16.774" v="2811"/>
          <ac:spMkLst>
            <pc:docMk/>
            <pc:sldMk cId="0" sldId="261"/>
            <ac:spMk id="44" creationId="{0E6F1CF8-CE54-A6F6-43C0-4B90D7A52202}"/>
          </ac:spMkLst>
        </pc:spChg>
        <pc:spChg chg="mod">
          <ac:chgData name="Shreyas Goyal" userId="942011336d40a87e" providerId="LiveId" clId="{26FBB410-A7C2-4991-B5B2-5E89BC06CD92}" dt="2024-07-19T10:51:16.774" v="2811"/>
          <ac:spMkLst>
            <pc:docMk/>
            <pc:sldMk cId="0" sldId="261"/>
            <ac:spMk id="45" creationId="{E9BB9D2D-10E5-1AFF-2738-8204CE40602A}"/>
          </ac:spMkLst>
        </pc:spChg>
        <pc:spChg chg="mod">
          <ac:chgData name="Shreyas Goyal" userId="942011336d40a87e" providerId="LiveId" clId="{26FBB410-A7C2-4991-B5B2-5E89BC06CD92}" dt="2024-07-19T11:42:54.749" v="3300" actId="21"/>
          <ac:spMkLst>
            <pc:docMk/>
            <pc:sldMk cId="0" sldId="261"/>
            <ac:spMk id="47" creationId="{8FA9AEEE-692E-A030-4F59-934C93104EF3}"/>
          </ac:spMkLst>
        </pc:spChg>
        <pc:spChg chg="mod">
          <ac:chgData name="Shreyas Goyal" userId="942011336d40a87e" providerId="LiveId" clId="{26FBB410-A7C2-4991-B5B2-5E89BC06CD92}" dt="2024-07-19T11:55:16.116" v="3741" actId="1038"/>
          <ac:spMkLst>
            <pc:docMk/>
            <pc:sldMk cId="0" sldId="261"/>
            <ac:spMk id="48" creationId="{B985AD01-04DA-7A10-B524-F59CA30C13AA}"/>
          </ac:spMkLst>
        </pc:spChg>
        <pc:spChg chg="mod">
          <ac:chgData name="Shreyas Goyal" userId="942011336d40a87e" providerId="LiveId" clId="{26FBB410-A7C2-4991-B5B2-5E89BC06CD92}" dt="2024-07-19T11:55:30.706" v="3750" actId="1038"/>
          <ac:spMkLst>
            <pc:docMk/>
            <pc:sldMk cId="0" sldId="261"/>
            <ac:spMk id="49" creationId="{05F945C9-C4B2-1CBF-1112-62695C595C99}"/>
          </ac:spMkLst>
        </pc:spChg>
        <pc:spChg chg="mod">
          <ac:chgData name="Shreyas Goyal" userId="942011336d40a87e" providerId="LiveId" clId="{26FBB410-A7C2-4991-B5B2-5E89BC06CD92}" dt="2024-07-19T11:47:00.269" v="3492" actId="14100"/>
          <ac:spMkLst>
            <pc:docMk/>
            <pc:sldMk cId="0" sldId="261"/>
            <ac:spMk id="50" creationId="{D940B113-FCCC-2396-BB96-F45B7A3959F7}"/>
          </ac:spMkLst>
        </pc:spChg>
        <pc:spChg chg="mod">
          <ac:chgData name="Shreyas Goyal" userId="942011336d40a87e" providerId="LiveId" clId="{26FBB410-A7C2-4991-B5B2-5E89BC06CD92}" dt="2024-07-19T10:51:16.774" v="2811"/>
          <ac:spMkLst>
            <pc:docMk/>
            <pc:sldMk cId="0" sldId="261"/>
            <ac:spMk id="52" creationId="{AF7FDA3C-7F7A-A466-10E2-44D79DA804FF}"/>
          </ac:spMkLst>
        </pc:spChg>
        <pc:spChg chg="mod">
          <ac:chgData name="Shreyas Goyal" userId="942011336d40a87e" providerId="LiveId" clId="{26FBB410-A7C2-4991-B5B2-5E89BC06CD92}" dt="2024-07-19T10:51:16.774" v="2811"/>
          <ac:spMkLst>
            <pc:docMk/>
            <pc:sldMk cId="0" sldId="261"/>
            <ac:spMk id="53" creationId="{8AA65E7E-A8DB-9F9E-3850-29CABBAE20FE}"/>
          </ac:spMkLst>
        </pc:spChg>
        <pc:spChg chg="add mod">
          <ac:chgData name="Shreyas Goyal" userId="942011336d40a87e" providerId="LiveId" clId="{26FBB410-A7C2-4991-B5B2-5E89BC06CD92}" dt="2024-07-19T11:33:06.687" v="2926" actId="20577"/>
          <ac:spMkLst>
            <pc:docMk/>
            <pc:sldMk cId="0" sldId="261"/>
            <ac:spMk id="55" creationId="{50ED980D-9570-20E8-DD80-C1D464F44D9C}"/>
          </ac:spMkLst>
        </pc:spChg>
        <pc:spChg chg="add mod">
          <ac:chgData name="Shreyas Goyal" userId="942011336d40a87e" providerId="LiveId" clId="{26FBB410-A7C2-4991-B5B2-5E89BC06CD92}" dt="2024-07-19T11:35:23.678" v="3086" actId="1076"/>
          <ac:spMkLst>
            <pc:docMk/>
            <pc:sldMk cId="0" sldId="261"/>
            <ac:spMk id="56" creationId="{7C4B9247-A630-8871-A433-1D1D602190EA}"/>
          </ac:spMkLst>
        </pc:spChg>
        <pc:spChg chg="add mod">
          <ac:chgData name="Shreyas Goyal" userId="942011336d40a87e" providerId="LiveId" clId="{26FBB410-A7C2-4991-B5B2-5E89BC06CD92}" dt="2024-07-19T11:36:59.176" v="3145" actId="20577"/>
          <ac:spMkLst>
            <pc:docMk/>
            <pc:sldMk cId="0" sldId="261"/>
            <ac:spMk id="57" creationId="{DEA7B3AA-2CD2-5F47-B492-35503C08B9E6}"/>
          </ac:spMkLst>
        </pc:spChg>
        <pc:spChg chg="add mod">
          <ac:chgData name="Shreyas Goyal" userId="942011336d40a87e" providerId="LiveId" clId="{26FBB410-A7C2-4991-B5B2-5E89BC06CD92}" dt="2024-07-19T11:39:30.250" v="3217" actId="20577"/>
          <ac:spMkLst>
            <pc:docMk/>
            <pc:sldMk cId="0" sldId="261"/>
            <ac:spMk id="60" creationId="{DB04026A-EA79-476A-37E2-3AFDF9254550}"/>
          </ac:spMkLst>
        </pc:spChg>
        <pc:spChg chg="add mod">
          <ac:chgData name="Shreyas Goyal" userId="942011336d40a87e" providerId="LiveId" clId="{26FBB410-A7C2-4991-B5B2-5E89BC06CD92}" dt="2024-07-19T11:49:44.116" v="3719" actId="1076"/>
          <ac:spMkLst>
            <pc:docMk/>
            <pc:sldMk cId="0" sldId="261"/>
            <ac:spMk id="61" creationId="{3BFB6F36-6856-29CA-E8F2-04CA927F1123}"/>
          </ac:spMkLst>
        </pc:spChg>
        <pc:spChg chg="add mod">
          <ac:chgData name="Shreyas Goyal" userId="942011336d40a87e" providerId="LiveId" clId="{26FBB410-A7C2-4991-B5B2-5E89BC06CD92}" dt="2024-07-19T11:46:40.876" v="3456" actId="20577"/>
          <ac:spMkLst>
            <pc:docMk/>
            <pc:sldMk cId="0" sldId="261"/>
            <ac:spMk id="62" creationId="{D84D1B8B-9120-6FBB-9495-0D9573EEC088}"/>
          </ac:spMkLst>
        </pc:spChg>
        <pc:spChg chg="add mod">
          <ac:chgData name="Shreyas Goyal" userId="942011336d40a87e" providerId="LiveId" clId="{26FBB410-A7C2-4991-B5B2-5E89BC06CD92}" dt="2024-07-19T11:49:10.255" v="3717" actId="20577"/>
          <ac:spMkLst>
            <pc:docMk/>
            <pc:sldMk cId="0" sldId="261"/>
            <ac:spMk id="63" creationId="{54019164-8A4A-BFCF-2D77-06F5EA240515}"/>
          </ac:spMkLst>
        </pc:spChg>
        <pc:spChg chg="add mod">
          <ac:chgData name="Shreyas Goyal" userId="942011336d40a87e" providerId="LiveId" clId="{26FBB410-A7C2-4991-B5B2-5E89BC06CD92}" dt="2024-07-19T11:55:21.044" v="3742" actId="313"/>
          <ac:spMkLst>
            <pc:docMk/>
            <pc:sldMk cId="0" sldId="261"/>
            <ac:spMk id="64" creationId="{6189FF5D-1D54-644F-AC71-DE0C2F50BE83}"/>
          </ac:spMkLst>
        </pc:spChg>
        <pc:grpChg chg="del mod">
          <ac:chgData name="Shreyas Goyal" userId="942011336d40a87e" providerId="LiveId" clId="{26FBB410-A7C2-4991-B5B2-5E89BC06CD92}" dt="2024-07-19T10:51:59.326" v="2865" actId="478"/>
          <ac:grpSpMkLst>
            <pc:docMk/>
            <pc:sldMk cId="0" sldId="261"/>
            <ac:grpSpMk id="3" creationId="{00000000-0000-0000-0000-000000000000}"/>
          </ac:grpSpMkLst>
        </pc:grpChg>
        <pc:grpChg chg="del">
          <ac:chgData name="Shreyas Goyal" userId="942011336d40a87e" providerId="LiveId" clId="{26FBB410-A7C2-4991-B5B2-5E89BC06CD92}" dt="2024-07-19T11:43:52.641" v="3314" actId="478"/>
          <ac:grpSpMkLst>
            <pc:docMk/>
            <pc:sldMk cId="0" sldId="261"/>
            <ac:grpSpMk id="6" creationId="{00000000-0000-0000-0000-000000000000}"/>
          </ac:grpSpMkLst>
        </pc:grpChg>
        <pc:grpChg chg="del">
          <ac:chgData name="Shreyas Goyal" userId="942011336d40a87e" providerId="LiveId" clId="{26FBB410-A7C2-4991-B5B2-5E89BC06CD92}" dt="2024-07-19T11:43:51.204" v="3313" actId="478"/>
          <ac:grpSpMkLst>
            <pc:docMk/>
            <pc:sldMk cId="0" sldId="261"/>
            <ac:grpSpMk id="9" creationId="{00000000-0000-0000-0000-000000000000}"/>
          </ac:grpSpMkLst>
        </pc:grpChg>
        <pc:grpChg chg="del mod">
          <ac:chgData name="Shreyas Goyal" userId="942011336d40a87e" providerId="LiveId" clId="{26FBB410-A7C2-4991-B5B2-5E89BC06CD92}" dt="2024-07-19T11:31:58.406" v="2919" actId="478"/>
          <ac:grpSpMkLst>
            <pc:docMk/>
            <pc:sldMk cId="0" sldId="261"/>
            <ac:grpSpMk id="12" creationId="{00000000-0000-0000-0000-000000000000}"/>
          </ac:grpSpMkLst>
        </pc:grpChg>
        <pc:grpChg chg="add mod">
          <ac:chgData name="Shreyas Goyal" userId="942011336d40a87e" providerId="LiveId" clId="{26FBB410-A7C2-4991-B5B2-5E89BC06CD92}" dt="2024-07-19T09:50:31.929" v="1766"/>
          <ac:grpSpMkLst>
            <pc:docMk/>
            <pc:sldMk cId="0" sldId="261"/>
            <ac:grpSpMk id="23" creationId="{A1F698E5-9BBE-9A38-23FA-190FE35BEB25}"/>
          </ac:grpSpMkLst>
        </pc:grpChg>
        <pc:grpChg chg="add del mod">
          <ac:chgData name="Shreyas Goyal" userId="942011336d40a87e" providerId="LiveId" clId="{26FBB410-A7C2-4991-B5B2-5E89BC06CD92}" dt="2024-07-19T11:36:52.148" v="3142" actId="478"/>
          <ac:grpSpMkLst>
            <pc:docMk/>
            <pc:sldMk cId="0" sldId="261"/>
            <ac:grpSpMk id="27" creationId="{4F9734FB-8FED-A2E1-5199-EBAA7CB722EE}"/>
          </ac:grpSpMkLst>
        </pc:grpChg>
        <pc:grpChg chg="add mod">
          <ac:chgData name="Shreyas Goyal" userId="942011336d40a87e" providerId="LiveId" clId="{26FBB410-A7C2-4991-B5B2-5E89BC06CD92}" dt="2024-07-19T10:51:09.465" v="2810"/>
          <ac:grpSpMkLst>
            <pc:docMk/>
            <pc:sldMk cId="0" sldId="261"/>
            <ac:grpSpMk id="30" creationId="{39CEB18C-BA18-DE3C-FC3F-A17833E77253}"/>
          </ac:grpSpMkLst>
        </pc:grpChg>
        <pc:grpChg chg="add mod">
          <ac:chgData name="Shreyas Goyal" userId="942011336d40a87e" providerId="LiveId" clId="{26FBB410-A7C2-4991-B5B2-5E89BC06CD92}" dt="2024-07-19T10:51:09.465" v="2810"/>
          <ac:grpSpMkLst>
            <pc:docMk/>
            <pc:sldMk cId="0" sldId="261"/>
            <ac:grpSpMk id="34" creationId="{89044ECE-2A7A-91CD-16E9-BA1F3B77E813}"/>
          </ac:grpSpMkLst>
        </pc:grpChg>
        <pc:grpChg chg="add mod">
          <ac:chgData name="Shreyas Goyal" userId="942011336d40a87e" providerId="LiveId" clId="{26FBB410-A7C2-4991-B5B2-5E89BC06CD92}" dt="2024-07-19T10:51:09.465" v="2810"/>
          <ac:grpSpMkLst>
            <pc:docMk/>
            <pc:sldMk cId="0" sldId="261"/>
            <ac:grpSpMk id="39" creationId="{DD8E4A15-864F-C00A-33C2-A33F214B7CD7}"/>
          </ac:grpSpMkLst>
        </pc:grpChg>
        <pc:grpChg chg="add mod">
          <ac:chgData name="Shreyas Goyal" userId="942011336d40a87e" providerId="LiveId" clId="{26FBB410-A7C2-4991-B5B2-5E89BC06CD92}" dt="2024-07-19T10:51:25.152" v="2812" actId="1076"/>
          <ac:grpSpMkLst>
            <pc:docMk/>
            <pc:sldMk cId="0" sldId="261"/>
            <ac:grpSpMk id="42" creationId="{AD1D710D-E9C6-22F3-DEDE-5030398FADF7}"/>
          </ac:grpSpMkLst>
        </pc:grpChg>
        <pc:grpChg chg="add mod">
          <ac:chgData name="Shreyas Goyal" userId="942011336d40a87e" providerId="LiveId" clId="{26FBB410-A7C2-4991-B5B2-5E89BC06CD92}" dt="2024-07-19T11:49:52.667" v="3721" actId="1076"/>
          <ac:grpSpMkLst>
            <pc:docMk/>
            <pc:sldMk cId="0" sldId="261"/>
            <ac:grpSpMk id="46" creationId="{731CCAD0-118E-1ADE-848B-5AD6F415018D}"/>
          </ac:grpSpMkLst>
        </pc:grpChg>
        <pc:grpChg chg="add del mod">
          <ac:chgData name="Shreyas Goyal" userId="942011336d40a87e" providerId="LiveId" clId="{26FBB410-A7C2-4991-B5B2-5E89BC06CD92}" dt="2024-07-19T11:35:20.740" v="3085" actId="1076"/>
          <ac:grpSpMkLst>
            <pc:docMk/>
            <pc:sldMk cId="0" sldId="261"/>
            <ac:grpSpMk id="51" creationId="{164549D1-45AE-8238-E3BD-91DB7B28DD0F}"/>
          </ac:grpSpMkLst>
        </pc:grpChg>
        <pc:graphicFrameChg chg="add mod">
          <ac:chgData name="Shreyas Goyal" userId="942011336d40a87e" providerId="LiveId" clId="{26FBB410-A7C2-4991-B5B2-5E89BC06CD92}" dt="2024-07-19T11:32:02.001" v="2920" actId="1076"/>
          <ac:graphicFrameMkLst>
            <pc:docMk/>
            <pc:sldMk cId="0" sldId="261"/>
            <ac:graphicFrameMk id="54" creationId="{2C0A3EC9-AF39-B8DE-7C0F-D2CBEFA61A72}"/>
          </ac:graphicFrameMkLst>
        </pc:graphicFrameChg>
        <pc:graphicFrameChg chg="add del mod modGraphic">
          <ac:chgData name="Shreyas Goyal" userId="942011336d40a87e" providerId="LiveId" clId="{26FBB410-A7C2-4991-B5B2-5E89BC06CD92}" dt="2024-07-19T11:38:38.795" v="3158" actId="478"/>
          <ac:graphicFrameMkLst>
            <pc:docMk/>
            <pc:sldMk cId="0" sldId="261"/>
            <ac:graphicFrameMk id="58" creationId="{69BE773D-C478-69F5-C102-11D26C4979C5}"/>
          </ac:graphicFrameMkLst>
        </pc:graphicFrameChg>
        <pc:graphicFrameChg chg="add mod">
          <ac:chgData name="Shreyas Goyal" userId="942011336d40a87e" providerId="LiveId" clId="{26FBB410-A7C2-4991-B5B2-5E89BC06CD92}" dt="2024-07-19T11:38:47.010" v="3160" actId="1076"/>
          <ac:graphicFrameMkLst>
            <pc:docMk/>
            <pc:sldMk cId="0" sldId="261"/>
            <ac:graphicFrameMk id="59" creationId="{F270878F-8D82-E789-BE56-8B5A51CE1DBF}"/>
          </ac:graphicFrameMkLst>
        </pc:graphicFrameChg>
      </pc:sldChg>
      <pc:sldChg chg="addSp delSp modSp mod">
        <pc:chgData name="Shreyas Goyal" userId="942011336d40a87e" providerId="LiveId" clId="{26FBB410-A7C2-4991-B5B2-5E89BC06CD92}" dt="2024-07-19T10:35:34.769" v="2758" actId="1076"/>
        <pc:sldMkLst>
          <pc:docMk/>
          <pc:sldMk cId="1821943148" sldId="262"/>
        </pc:sldMkLst>
        <pc:spChg chg="mod">
          <ac:chgData name="Shreyas Goyal" userId="942011336d40a87e" providerId="LiveId" clId="{26FBB410-A7C2-4991-B5B2-5E89BC06CD92}" dt="2024-07-19T09:52:24.425" v="1822" actId="1036"/>
          <ac:spMkLst>
            <pc:docMk/>
            <pc:sldMk cId="1821943148" sldId="262"/>
            <ac:spMk id="2" creationId="{00000000-0000-0000-0000-000000000000}"/>
          </ac:spMkLst>
        </pc:spChg>
        <pc:spChg chg="mod">
          <ac:chgData name="Shreyas Goyal" userId="942011336d40a87e" providerId="LiveId" clId="{26FBB410-A7C2-4991-B5B2-5E89BC06CD92}" dt="2024-07-19T09:52:24.425" v="1822" actId="1036"/>
          <ac:spMkLst>
            <pc:docMk/>
            <pc:sldMk cId="1821943148" sldId="262"/>
            <ac:spMk id="3" creationId="{00000000-0000-0000-0000-000000000000}"/>
          </ac:spMkLst>
        </pc:spChg>
        <pc:spChg chg="mod">
          <ac:chgData name="Shreyas Goyal" userId="942011336d40a87e" providerId="LiveId" clId="{26FBB410-A7C2-4991-B5B2-5E89BC06CD92}" dt="2024-07-19T09:57:30.716" v="1889" actId="1076"/>
          <ac:spMkLst>
            <pc:docMk/>
            <pc:sldMk cId="1821943148" sldId="262"/>
            <ac:spMk id="5" creationId="{00000000-0000-0000-0000-000000000000}"/>
          </ac:spMkLst>
        </pc:spChg>
        <pc:spChg chg="mod">
          <ac:chgData name="Shreyas Goyal" userId="942011336d40a87e" providerId="LiveId" clId="{26FBB410-A7C2-4991-B5B2-5E89BC06CD92}" dt="2024-07-19T09:52:24.425" v="1822" actId="1036"/>
          <ac:spMkLst>
            <pc:docMk/>
            <pc:sldMk cId="1821943148" sldId="262"/>
            <ac:spMk id="6" creationId="{00000000-0000-0000-0000-000000000000}"/>
          </ac:spMkLst>
        </pc:spChg>
        <pc:spChg chg="mod">
          <ac:chgData name="Shreyas Goyal" userId="942011336d40a87e" providerId="LiveId" clId="{26FBB410-A7C2-4991-B5B2-5E89BC06CD92}" dt="2024-07-19T09:52:24.425" v="1822" actId="1036"/>
          <ac:spMkLst>
            <pc:docMk/>
            <pc:sldMk cId="1821943148" sldId="262"/>
            <ac:spMk id="7" creationId="{00000000-0000-0000-0000-000000000000}"/>
          </ac:spMkLst>
        </pc:spChg>
        <pc:spChg chg="mod">
          <ac:chgData name="Shreyas Goyal" userId="942011336d40a87e" providerId="LiveId" clId="{26FBB410-A7C2-4991-B5B2-5E89BC06CD92}" dt="2024-07-19T09:52:04.223" v="1799"/>
          <ac:spMkLst>
            <pc:docMk/>
            <pc:sldMk cId="1821943148" sldId="262"/>
            <ac:spMk id="9" creationId="{B197A86E-BA2C-6FA6-18CD-C09C72F2E63D}"/>
          </ac:spMkLst>
        </pc:spChg>
        <pc:spChg chg="mod">
          <ac:chgData name="Shreyas Goyal" userId="942011336d40a87e" providerId="LiveId" clId="{26FBB410-A7C2-4991-B5B2-5E89BC06CD92}" dt="2024-07-19T10:35:23.164" v="2755" actId="1076"/>
          <ac:spMkLst>
            <pc:docMk/>
            <pc:sldMk cId="1821943148" sldId="262"/>
            <ac:spMk id="10" creationId="{00000000-0000-0000-0000-000000000000}"/>
          </ac:spMkLst>
        </pc:spChg>
        <pc:spChg chg="mod">
          <ac:chgData name="Shreyas Goyal" userId="942011336d40a87e" providerId="LiveId" clId="{26FBB410-A7C2-4991-B5B2-5E89BC06CD92}" dt="2024-07-19T09:52:04.223" v="1799"/>
          <ac:spMkLst>
            <pc:docMk/>
            <pc:sldMk cId="1821943148" sldId="262"/>
            <ac:spMk id="11" creationId="{511AED3B-9835-1DDE-DB37-86D7F9534FF8}"/>
          </ac:spMkLst>
        </pc:spChg>
        <pc:spChg chg="mod">
          <ac:chgData name="Shreyas Goyal" userId="942011336d40a87e" providerId="LiveId" clId="{26FBB410-A7C2-4991-B5B2-5E89BC06CD92}" dt="2024-07-19T09:52:24.425" v="1822" actId="1036"/>
          <ac:spMkLst>
            <pc:docMk/>
            <pc:sldMk cId="1821943148" sldId="262"/>
            <ac:spMk id="14" creationId="{00000000-0000-0000-0000-000000000000}"/>
          </ac:spMkLst>
        </pc:spChg>
        <pc:spChg chg="mod">
          <ac:chgData name="Shreyas Goyal" userId="942011336d40a87e" providerId="LiveId" clId="{26FBB410-A7C2-4991-B5B2-5E89BC06CD92}" dt="2024-07-19T09:52:24.425" v="1822" actId="1036"/>
          <ac:spMkLst>
            <pc:docMk/>
            <pc:sldMk cId="1821943148" sldId="262"/>
            <ac:spMk id="15" creationId="{00000000-0000-0000-0000-000000000000}"/>
          </ac:spMkLst>
        </pc:spChg>
        <pc:spChg chg="mod">
          <ac:chgData name="Shreyas Goyal" userId="942011336d40a87e" providerId="LiveId" clId="{26FBB410-A7C2-4991-B5B2-5E89BC06CD92}" dt="2024-07-19T10:35:27.768" v="2756" actId="1076"/>
          <ac:spMkLst>
            <pc:docMk/>
            <pc:sldMk cId="1821943148" sldId="262"/>
            <ac:spMk id="16" creationId="{00000000-0000-0000-0000-000000000000}"/>
          </ac:spMkLst>
        </pc:spChg>
        <pc:spChg chg="mod">
          <ac:chgData name="Shreyas Goyal" userId="942011336d40a87e" providerId="LiveId" clId="{26FBB410-A7C2-4991-B5B2-5E89BC06CD92}" dt="2024-07-19T10:35:31.151" v="2757" actId="1076"/>
          <ac:spMkLst>
            <pc:docMk/>
            <pc:sldMk cId="1821943148" sldId="262"/>
            <ac:spMk id="17" creationId="{00000000-0000-0000-0000-000000000000}"/>
          </ac:spMkLst>
        </pc:spChg>
        <pc:spChg chg="mod">
          <ac:chgData name="Shreyas Goyal" userId="942011336d40a87e" providerId="LiveId" clId="{26FBB410-A7C2-4991-B5B2-5E89BC06CD92}" dt="2024-07-19T10:35:34.769" v="2758" actId="1076"/>
          <ac:spMkLst>
            <pc:docMk/>
            <pc:sldMk cId="1821943148" sldId="262"/>
            <ac:spMk id="18" creationId="{00000000-0000-0000-0000-000000000000}"/>
          </ac:spMkLst>
        </pc:spChg>
        <pc:spChg chg="del mod">
          <ac:chgData name="Shreyas Goyal" userId="942011336d40a87e" providerId="LiveId" clId="{26FBB410-A7C2-4991-B5B2-5E89BC06CD92}" dt="2024-07-19T10:27:38.441" v="2610" actId="478"/>
          <ac:spMkLst>
            <pc:docMk/>
            <pc:sldMk cId="1821943148" sldId="262"/>
            <ac:spMk id="19" creationId="{00000000-0000-0000-0000-000000000000}"/>
          </ac:spMkLst>
        </pc:spChg>
        <pc:spChg chg="mod">
          <ac:chgData name="Shreyas Goyal" userId="942011336d40a87e" providerId="LiveId" clId="{26FBB410-A7C2-4991-B5B2-5E89BC06CD92}" dt="2024-07-19T09:52:24.425" v="1822" actId="1036"/>
          <ac:spMkLst>
            <pc:docMk/>
            <pc:sldMk cId="1821943148" sldId="262"/>
            <ac:spMk id="20" creationId="{00000000-0000-0000-0000-000000000000}"/>
          </ac:spMkLst>
        </pc:spChg>
        <pc:spChg chg="mod">
          <ac:chgData name="Shreyas Goyal" userId="942011336d40a87e" providerId="LiveId" clId="{26FBB410-A7C2-4991-B5B2-5E89BC06CD92}" dt="2024-07-19T09:52:24.425" v="1822" actId="1036"/>
          <ac:spMkLst>
            <pc:docMk/>
            <pc:sldMk cId="1821943148" sldId="262"/>
            <ac:spMk id="21" creationId="{00000000-0000-0000-0000-000000000000}"/>
          </ac:spMkLst>
        </pc:spChg>
        <pc:spChg chg="mod">
          <ac:chgData name="Shreyas Goyal" userId="942011336d40a87e" providerId="LiveId" clId="{26FBB410-A7C2-4991-B5B2-5E89BC06CD92}" dt="2024-07-19T09:52:24.425" v="1822" actId="1036"/>
          <ac:spMkLst>
            <pc:docMk/>
            <pc:sldMk cId="1821943148" sldId="262"/>
            <ac:spMk id="22" creationId="{00000000-0000-0000-0000-000000000000}"/>
          </ac:spMkLst>
        </pc:spChg>
        <pc:spChg chg="mod">
          <ac:chgData name="Shreyas Goyal" userId="942011336d40a87e" providerId="LiveId" clId="{26FBB410-A7C2-4991-B5B2-5E89BC06CD92}" dt="2024-07-19T10:23:31.623" v="2592" actId="1076"/>
          <ac:spMkLst>
            <pc:docMk/>
            <pc:sldMk cId="1821943148" sldId="262"/>
            <ac:spMk id="23" creationId="{00000000-0000-0000-0000-000000000000}"/>
          </ac:spMkLst>
        </pc:spChg>
        <pc:spChg chg="mod">
          <ac:chgData name="Shreyas Goyal" userId="942011336d40a87e" providerId="LiveId" clId="{26FBB410-A7C2-4991-B5B2-5E89BC06CD92}" dt="2024-07-19T09:59:59.174" v="2020" actId="20577"/>
          <ac:spMkLst>
            <pc:docMk/>
            <pc:sldMk cId="1821943148" sldId="262"/>
            <ac:spMk id="24" creationId="{00000000-0000-0000-0000-000000000000}"/>
          </ac:spMkLst>
        </pc:spChg>
        <pc:spChg chg="add del mod">
          <ac:chgData name="Shreyas Goyal" userId="942011336d40a87e" providerId="LiveId" clId="{26FBB410-A7C2-4991-B5B2-5E89BC06CD92}" dt="2024-07-19T09:58:15.782" v="1927" actId="14100"/>
          <ac:spMkLst>
            <pc:docMk/>
            <pc:sldMk cId="1821943148" sldId="262"/>
            <ac:spMk id="25" creationId="{00000000-0000-0000-0000-000000000000}"/>
          </ac:spMkLst>
        </pc:spChg>
        <pc:spChg chg="mod">
          <ac:chgData name="Shreyas Goyal" userId="942011336d40a87e" providerId="LiveId" clId="{26FBB410-A7C2-4991-B5B2-5E89BC06CD92}" dt="2024-07-19T09:58:55.343" v="1965" actId="1037"/>
          <ac:spMkLst>
            <pc:docMk/>
            <pc:sldMk cId="1821943148" sldId="262"/>
            <ac:spMk id="26" creationId="{00000000-0000-0000-0000-000000000000}"/>
          </ac:spMkLst>
        </pc:spChg>
        <pc:spChg chg="mod">
          <ac:chgData name="Shreyas Goyal" userId="942011336d40a87e" providerId="LiveId" clId="{26FBB410-A7C2-4991-B5B2-5E89BC06CD92}" dt="2024-07-19T10:18:56.730" v="2434" actId="14100"/>
          <ac:spMkLst>
            <pc:docMk/>
            <pc:sldMk cId="1821943148" sldId="262"/>
            <ac:spMk id="27" creationId="{00000000-0000-0000-0000-000000000000}"/>
          </ac:spMkLst>
        </pc:spChg>
        <pc:spChg chg="add mod">
          <ac:chgData name="Shreyas Goyal" userId="942011336d40a87e" providerId="LiveId" clId="{26FBB410-A7C2-4991-B5B2-5E89BC06CD92}" dt="2024-07-19T09:52:39.058" v="1854" actId="1036"/>
          <ac:spMkLst>
            <pc:docMk/>
            <pc:sldMk cId="1821943148" sldId="262"/>
            <ac:spMk id="28" creationId="{B319C6AC-CF88-3DA2-21E5-5CD75354FFD6}"/>
          </ac:spMkLst>
        </pc:spChg>
        <pc:spChg chg="mod">
          <ac:chgData name="Shreyas Goyal" userId="942011336d40a87e" providerId="LiveId" clId="{26FBB410-A7C2-4991-B5B2-5E89BC06CD92}" dt="2024-07-19T09:52:04.223" v="1799"/>
          <ac:spMkLst>
            <pc:docMk/>
            <pc:sldMk cId="1821943148" sldId="262"/>
            <ac:spMk id="31" creationId="{F8A9FE21-2C6C-5F48-66D8-FA4E1A4FCAEF}"/>
          </ac:spMkLst>
        </pc:spChg>
        <pc:spChg chg="mod">
          <ac:chgData name="Shreyas Goyal" userId="942011336d40a87e" providerId="LiveId" clId="{26FBB410-A7C2-4991-B5B2-5E89BC06CD92}" dt="2024-07-19T09:52:04.223" v="1799"/>
          <ac:spMkLst>
            <pc:docMk/>
            <pc:sldMk cId="1821943148" sldId="262"/>
            <ac:spMk id="38" creationId="{6A0A55E6-225D-03CA-DDFC-D9C43871B0C8}"/>
          </ac:spMkLst>
        </pc:spChg>
        <pc:spChg chg="add mod">
          <ac:chgData name="Shreyas Goyal" userId="942011336d40a87e" providerId="LiveId" clId="{26FBB410-A7C2-4991-B5B2-5E89BC06CD92}" dt="2024-07-19T10:23:35.436" v="2593" actId="1076"/>
          <ac:spMkLst>
            <pc:docMk/>
            <pc:sldMk cId="1821943148" sldId="262"/>
            <ac:spMk id="39" creationId="{3FA4EEA0-1E4E-C246-16A7-0F324411B3EC}"/>
          </ac:spMkLst>
        </pc:spChg>
        <pc:spChg chg="add mod">
          <ac:chgData name="Shreyas Goyal" userId="942011336d40a87e" providerId="LiveId" clId="{26FBB410-A7C2-4991-B5B2-5E89BC06CD92}" dt="2024-07-19T10:24:38.827" v="2597" actId="1076"/>
          <ac:spMkLst>
            <pc:docMk/>
            <pc:sldMk cId="1821943148" sldId="262"/>
            <ac:spMk id="40" creationId="{C815346E-4193-F1AF-5CE8-2ECFB047528E}"/>
          </ac:spMkLst>
        </pc:spChg>
        <pc:spChg chg="add mod">
          <ac:chgData name="Shreyas Goyal" userId="942011336d40a87e" providerId="LiveId" clId="{26FBB410-A7C2-4991-B5B2-5E89BC06CD92}" dt="2024-07-19T10:25:29.936" v="2602" actId="1076"/>
          <ac:spMkLst>
            <pc:docMk/>
            <pc:sldMk cId="1821943148" sldId="262"/>
            <ac:spMk id="41" creationId="{2C1830B9-A907-EFD5-15F2-F1498A8A8285}"/>
          </ac:spMkLst>
        </pc:spChg>
        <pc:spChg chg="del mod">
          <ac:chgData name="Shreyas Goyal" userId="942011336d40a87e" providerId="LiveId" clId="{26FBB410-A7C2-4991-B5B2-5E89BC06CD92}" dt="2024-07-19T09:59:04.961" v="1967" actId="478"/>
          <ac:spMkLst>
            <pc:docMk/>
            <pc:sldMk cId="1821943148" sldId="262"/>
            <ac:spMk id="42" creationId="{00000000-0000-0000-0000-000000000000}"/>
          </ac:spMkLst>
        </pc:spChg>
        <pc:spChg chg="del mod">
          <ac:chgData name="Shreyas Goyal" userId="942011336d40a87e" providerId="LiveId" clId="{26FBB410-A7C2-4991-B5B2-5E89BC06CD92}" dt="2024-07-19T09:59:06.934" v="1968" actId="478"/>
          <ac:spMkLst>
            <pc:docMk/>
            <pc:sldMk cId="1821943148" sldId="262"/>
            <ac:spMk id="47" creationId="{00000000-0000-0000-0000-000000000000}"/>
          </ac:spMkLst>
        </pc:spChg>
        <pc:spChg chg="add mod">
          <ac:chgData name="Shreyas Goyal" userId="942011336d40a87e" providerId="LiveId" clId="{26FBB410-A7C2-4991-B5B2-5E89BC06CD92}" dt="2024-07-19T10:26:11.568" v="2606" actId="1076"/>
          <ac:spMkLst>
            <pc:docMk/>
            <pc:sldMk cId="1821943148" sldId="262"/>
            <ac:spMk id="48" creationId="{85703A85-FDC5-790D-3E47-5DEB3288C41D}"/>
          </ac:spMkLst>
        </pc:spChg>
        <pc:spChg chg="add mod">
          <ac:chgData name="Shreyas Goyal" userId="942011336d40a87e" providerId="LiveId" clId="{26FBB410-A7C2-4991-B5B2-5E89BC06CD92}" dt="2024-07-19T10:33:27.248" v="2688" actId="1076"/>
          <ac:spMkLst>
            <pc:docMk/>
            <pc:sldMk cId="1821943148" sldId="262"/>
            <ac:spMk id="49" creationId="{803471C9-0228-0229-03AA-4BFF273DAA6D}"/>
          </ac:spMkLst>
        </pc:spChg>
        <pc:spChg chg="add del mod">
          <ac:chgData name="Shreyas Goyal" userId="942011336d40a87e" providerId="LiveId" clId="{26FBB410-A7C2-4991-B5B2-5E89BC06CD92}" dt="2024-07-19T10:31:29.885" v="2682"/>
          <ac:spMkLst>
            <pc:docMk/>
            <pc:sldMk cId="1821943148" sldId="262"/>
            <ac:spMk id="50" creationId="{EEFA1B79-8672-DFAF-9278-0457496D4E16}"/>
          </ac:spMkLst>
        </pc:spChg>
        <pc:spChg chg="add del mod">
          <ac:chgData name="Shreyas Goyal" userId="942011336d40a87e" providerId="LiveId" clId="{26FBB410-A7C2-4991-B5B2-5E89BC06CD92}" dt="2024-07-19T10:33:16.781" v="2687" actId="478"/>
          <ac:spMkLst>
            <pc:docMk/>
            <pc:sldMk cId="1821943148" sldId="262"/>
            <ac:spMk id="51" creationId="{1DE632CC-7DA8-EA30-1B02-997ECEB8F868}"/>
          </ac:spMkLst>
        </pc:spChg>
        <pc:spChg chg="del mod">
          <ac:chgData name="Shreyas Goyal" userId="942011336d40a87e" providerId="LiveId" clId="{26FBB410-A7C2-4991-B5B2-5E89BC06CD92}" dt="2024-07-19T09:59:08.107" v="1969" actId="478"/>
          <ac:spMkLst>
            <pc:docMk/>
            <pc:sldMk cId="1821943148" sldId="262"/>
            <ac:spMk id="52" creationId="{00000000-0000-0000-0000-000000000000}"/>
          </ac:spMkLst>
        </pc:spChg>
        <pc:grpChg chg="del mod">
          <ac:chgData name="Shreyas Goyal" userId="942011336d40a87e" providerId="LiveId" clId="{26FBB410-A7C2-4991-B5B2-5E89BC06CD92}" dt="2024-07-19T10:29:01.337" v="2612" actId="478"/>
          <ac:grpSpMkLst>
            <pc:docMk/>
            <pc:sldMk cId="1821943148" sldId="262"/>
            <ac:grpSpMk id="4" creationId="{00000000-0000-0000-0000-000000000000}"/>
          </ac:grpSpMkLst>
        </pc:grpChg>
        <pc:grpChg chg="add mod">
          <ac:chgData name="Shreyas Goyal" userId="942011336d40a87e" providerId="LiveId" clId="{26FBB410-A7C2-4991-B5B2-5E89BC06CD92}" dt="2024-07-19T09:52:39.058" v="1854" actId="1036"/>
          <ac:grpSpMkLst>
            <pc:docMk/>
            <pc:sldMk cId="1821943148" sldId="262"/>
            <ac:grpSpMk id="8" creationId="{491C0BF7-33D2-9B79-8E8A-1C7E24AFC3A5}"/>
          </ac:grpSpMkLst>
        </pc:grpChg>
        <pc:grpChg chg="del mod">
          <ac:chgData name="Shreyas Goyal" userId="942011336d40a87e" providerId="LiveId" clId="{26FBB410-A7C2-4991-B5B2-5E89BC06CD92}" dt="2024-07-19T09:59:03.484" v="1966" actId="478"/>
          <ac:grpSpMkLst>
            <pc:docMk/>
            <pc:sldMk cId="1821943148" sldId="262"/>
            <ac:grpSpMk id="29" creationId="{00000000-0000-0000-0000-000000000000}"/>
          </ac:grpSpMkLst>
        </pc:grpChg>
        <pc:grpChg chg="add mod">
          <ac:chgData name="Shreyas Goyal" userId="942011336d40a87e" providerId="LiveId" clId="{26FBB410-A7C2-4991-B5B2-5E89BC06CD92}" dt="2024-07-19T09:52:39.058" v="1854" actId="1036"/>
          <ac:grpSpMkLst>
            <pc:docMk/>
            <pc:sldMk cId="1821943148" sldId="262"/>
            <ac:grpSpMk id="30" creationId="{4534BFDD-A9A0-A283-E8DF-8DCA216A9721}"/>
          </ac:grpSpMkLst>
        </pc:grpChg>
        <pc:grpChg chg="del">
          <ac:chgData name="Shreyas Goyal" userId="942011336d40a87e" providerId="LiveId" clId="{26FBB410-A7C2-4991-B5B2-5E89BC06CD92}" dt="2024-07-19T09:52:10.168" v="1800" actId="478"/>
          <ac:grpSpMkLst>
            <pc:docMk/>
            <pc:sldMk cId="1821943148" sldId="262"/>
            <ac:grpSpMk id="43" creationId="{00000000-0000-0000-0000-000000000000}"/>
          </ac:grpSpMkLst>
        </pc:grpChg>
      </pc:sldChg>
      <pc:sldChg chg="addSp new mod">
        <pc:chgData name="Shreyas Goyal" userId="942011336d40a87e" providerId="LiveId" clId="{26FBB410-A7C2-4991-B5B2-5E89BC06CD92}" dt="2024-07-19T10:39:52.418" v="2760" actId="22"/>
        <pc:sldMkLst>
          <pc:docMk/>
          <pc:sldMk cId="3658841907" sldId="263"/>
        </pc:sldMkLst>
        <pc:picChg chg="add">
          <ac:chgData name="Shreyas Goyal" userId="942011336d40a87e" providerId="LiveId" clId="{26FBB410-A7C2-4991-B5B2-5E89BC06CD92}" dt="2024-07-19T10:39:52.418" v="2760" actId="22"/>
          <ac:picMkLst>
            <pc:docMk/>
            <pc:sldMk cId="3658841907" sldId="263"/>
            <ac:picMk id="3" creationId="{B7B3485B-45A4-F07B-FDCB-6BA00F9AF2B6}"/>
          </ac:picMkLst>
        </pc:picChg>
      </pc:sldChg>
      <pc:sldChg chg="addSp modSp add del">
        <pc:chgData name="Shreyas Goyal" userId="942011336d40a87e" providerId="LiveId" clId="{26FBB410-A7C2-4991-B5B2-5E89BC06CD92}" dt="2024-07-19T11:50:14.773" v="3722" actId="2696"/>
        <pc:sldMkLst>
          <pc:docMk/>
          <pc:sldMk cId="3258918349" sldId="264"/>
        </pc:sldMkLst>
        <pc:spChg chg="mod">
          <ac:chgData name="Shreyas Goyal" userId="942011336d40a87e" providerId="LiveId" clId="{26FBB410-A7C2-4991-B5B2-5E89BC06CD92}" dt="2024-07-19T11:04:54.366" v="2911"/>
          <ac:spMkLst>
            <pc:docMk/>
            <pc:sldMk cId="3258918349" sldId="264"/>
            <ac:spMk id="15" creationId="{9A9F5F4B-A3C4-B422-034D-06FCEACCAA3D}"/>
          </ac:spMkLst>
        </pc:spChg>
        <pc:spChg chg="mod">
          <ac:chgData name="Shreyas Goyal" userId="942011336d40a87e" providerId="LiveId" clId="{26FBB410-A7C2-4991-B5B2-5E89BC06CD92}" dt="2024-07-19T11:04:54.366" v="2911"/>
          <ac:spMkLst>
            <pc:docMk/>
            <pc:sldMk cId="3258918349" sldId="264"/>
            <ac:spMk id="16" creationId="{513AD208-EB9F-E939-C689-B1C746B3B41B}"/>
          </ac:spMkLst>
        </pc:spChg>
        <pc:spChg chg="mod">
          <ac:chgData name="Shreyas Goyal" userId="942011336d40a87e" providerId="LiveId" clId="{26FBB410-A7C2-4991-B5B2-5E89BC06CD92}" dt="2024-07-19T11:04:54.366" v="2911"/>
          <ac:spMkLst>
            <pc:docMk/>
            <pc:sldMk cId="3258918349" sldId="264"/>
            <ac:spMk id="17" creationId="{C952DFA6-9C03-119D-9344-2B8A3F642E5C}"/>
          </ac:spMkLst>
        </pc:spChg>
        <pc:spChg chg="mod">
          <ac:chgData name="Shreyas Goyal" userId="942011336d40a87e" providerId="LiveId" clId="{26FBB410-A7C2-4991-B5B2-5E89BC06CD92}" dt="2024-07-19T11:04:54.366" v="2911"/>
          <ac:spMkLst>
            <pc:docMk/>
            <pc:sldMk cId="3258918349" sldId="264"/>
            <ac:spMk id="19" creationId="{5A5597EF-E252-06B0-8735-18FFC9499868}"/>
          </ac:spMkLst>
        </pc:spChg>
        <pc:spChg chg="mod">
          <ac:chgData name="Shreyas Goyal" userId="942011336d40a87e" providerId="LiveId" clId="{26FBB410-A7C2-4991-B5B2-5E89BC06CD92}" dt="2024-07-19T11:04:54.366" v="2911"/>
          <ac:spMkLst>
            <pc:docMk/>
            <pc:sldMk cId="3258918349" sldId="264"/>
            <ac:spMk id="20" creationId="{A55820F7-45F9-F391-4234-28A084FC2DBC}"/>
          </ac:spMkLst>
        </pc:spChg>
        <pc:spChg chg="mod">
          <ac:chgData name="Shreyas Goyal" userId="942011336d40a87e" providerId="LiveId" clId="{26FBB410-A7C2-4991-B5B2-5E89BC06CD92}" dt="2024-07-19T11:04:54.366" v="2911"/>
          <ac:spMkLst>
            <pc:docMk/>
            <pc:sldMk cId="3258918349" sldId="264"/>
            <ac:spMk id="21" creationId="{6F055A53-458E-CEB9-C0C7-3CBB44DDFD84}"/>
          </ac:spMkLst>
        </pc:spChg>
        <pc:spChg chg="mod">
          <ac:chgData name="Shreyas Goyal" userId="942011336d40a87e" providerId="LiveId" clId="{26FBB410-A7C2-4991-B5B2-5E89BC06CD92}" dt="2024-07-19T11:04:54.366" v="2911"/>
          <ac:spMkLst>
            <pc:docMk/>
            <pc:sldMk cId="3258918349" sldId="264"/>
            <ac:spMk id="22" creationId="{047ED69F-A0D0-0676-03BD-B5BBC0CDE21B}"/>
          </ac:spMkLst>
        </pc:spChg>
        <pc:spChg chg="mod">
          <ac:chgData name="Shreyas Goyal" userId="942011336d40a87e" providerId="LiveId" clId="{26FBB410-A7C2-4991-B5B2-5E89BC06CD92}" dt="2024-07-19T11:04:54.366" v="2911"/>
          <ac:spMkLst>
            <pc:docMk/>
            <pc:sldMk cId="3258918349" sldId="264"/>
            <ac:spMk id="31" creationId="{97F26285-0CB2-7B2A-F0A3-934079109BEB}"/>
          </ac:spMkLst>
        </pc:spChg>
        <pc:spChg chg="mod">
          <ac:chgData name="Shreyas Goyal" userId="942011336d40a87e" providerId="LiveId" clId="{26FBB410-A7C2-4991-B5B2-5E89BC06CD92}" dt="2024-07-19T11:04:54.366" v="2911"/>
          <ac:spMkLst>
            <pc:docMk/>
            <pc:sldMk cId="3258918349" sldId="264"/>
            <ac:spMk id="32" creationId="{43965B2D-A925-06B7-F6B0-33566DA54CD9}"/>
          </ac:spMkLst>
        </pc:spChg>
        <pc:grpChg chg="add mod">
          <ac:chgData name="Shreyas Goyal" userId="942011336d40a87e" providerId="LiveId" clId="{26FBB410-A7C2-4991-B5B2-5E89BC06CD92}" dt="2024-07-19T11:04:54.366" v="2911"/>
          <ac:grpSpMkLst>
            <pc:docMk/>
            <pc:sldMk cId="3258918349" sldId="264"/>
            <ac:grpSpMk id="2" creationId="{C6D2B872-64BF-7673-EE58-3354DBBB79BA}"/>
          </ac:grpSpMkLst>
        </pc:grpChg>
        <pc:grpChg chg="add mod">
          <ac:chgData name="Shreyas Goyal" userId="942011336d40a87e" providerId="LiveId" clId="{26FBB410-A7C2-4991-B5B2-5E89BC06CD92}" dt="2024-07-19T11:04:54.366" v="2911"/>
          <ac:grpSpMkLst>
            <pc:docMk/>
            <pc:sldMk cId="3258918349" sldId="264"/>
            <ac:grpSpMk id="18" creationId="{BE038BFD-933C-D0AD-9BC8-4B666C31371C}"/>
          </ac:grpSpMkLst>
        </pc:grpChg>
        <pc:grpChg chg="add mod">
          <ac:chgData name="Shreyas Goyal" userId="942011336d40a87e" providerId="LiveId" clId="{26FBB410-A7C2-4991-B5B2-5E89BC06CD92}" dt="2024-07-19T11:04:54.366" v="2911"/>
          <ac:grpSpMkLst>
            <pc:docMk/>
            <pc:sldMk cId="3258918349" sldId="264"/>
            <ac:grpSpMk id="30" creationId="{D64B0E87-829C-207F-2FD9-3A1517C9ED13}"/>
          </ac:grpSpMkLst>
        </pc:grpChg>
      </pc:sldChg>
      <pc:sldChg chg="addSp delSp modSp add del mod">
        <pc:chgData name="Shreyas Goyal" userId="942011336d40a87e" providerId="LiveId" clId="{26FBB410-A7C2-4991-B5B2-5E89BC06CD92}" dt="2024-07-19T16:19:51.795" v="6671" actId="20577"/>
        <pc:sldMkLst>
          <pc:docMk/>
          <pc:sldMk cId="0" sldId="265"/>
        </pc:sldMkLst>
        <pc:spChg chg="add del">
          <ac:chgData name="Shreyas Goyal" userId="942011336d40a87e" providerId="LiveId" clId="{26FBB410-A7C2-4991-B5B2-5E89BC06CD92}" dt="2024-07-19T16:12:49.310" v="6391" actId="478"/>
          <ac:spMkLst>
            <pc:docMk/>
            <pc:sldMk cId="0" sldId="265"/>
            <ac:spMk id="6" creationId="{00000000-0000-0000-0000-000000000000}"/>
          </ac:spMkLst>
        </pc:spChg>
        <pc:spChg chg="mod">
          <ac:chgData name="Shreyas Goyal" userId="942011336d40a87e" providerId="LiveId" clId="{26FBB410-A7C2-4991-B5B2-5E89BC06CD92}" dt="2024-07-19T16:14:59.444" v="6425" actId="313"/>
          <ac:spMkLst>
            <pc:docMk/>
            <pc:sldMk cId="0" sldId="265"/>
            <ac:spMk id="10" creationId="{00000000-0000-0000-0000-000000000000}"/>
          </ac:spMkLst>
        </pc:spChg>
        <pc:spChg chg="mod">
          <ac:chgData name="Shreyas Goyal" userId="942011336d40a87e" providerId="LiveId" clId="{26FBB410-A7C2-4991-B5B2-5E89BC06CD92}" dt="2024-07-19T16:17:06.529" v="6561" actId="20577"/>
          <ac:spMkLst>
            <pc:docMk/>
            <pc:sldMk cId="0" sldId="265"/>
            <ac:spMk id="11" creationId="{00000000-0000-0000-0000-000000000000}"/>
          </ac:spMkLst>
        </pc:spChg>
        <pc:spChg chg="mod">
          <ac:chgData name="Shreyas Goyal" userId="942011336d40a87e" providerId="LiveId" clId="{26FBB410-A7C2-4991-B5B2-5E89BC06CD92}" dt="2024-07-19T16:17:27.295" v="6583" actId="14100"/>
          <ac:spMkLst>
            <pc:docMk/>
            <pc:sldMk cId="0" sldId="265"/>
            <ac:spMk id="18" creationId="{00000000-0000-0000-0000-000000000000}"/>
          </ac:spMkLst>
        </pc:spChg>
        <pc:spChg chg="mod">
          <ac:chgData name="Shreyas Goyal" userId="942011336d40a87e" providerId="LiveId" clId="{26FBB410-A7C2-4991-B5B2-5E89BC06CD92}" dt="2024-07-19T16:19:11.127" v="6656" actId="207"/>
          <ac:spMkLst>
            <pc:docMk/>
            <pc:sldMk cId="0" sldId="265"/>
            <ac:spMk id="19" creationId="{00000000-0000-0000-0000-000000000000}"/>
          </ac:spMkLst>
        </pc:spChg>
        <pc:spChg chg="del">
          <ac:chgData name="Shreyas Goyal" userId="942011336d40a87e" providerId="LiveId" clId="{26FBB410-A7C2-4991-B5B2-5E89BC06CD92}" dt="2024-07-19T16:16:15.348" v="6476" actId="478"/>
          <ac:spMkLst>
            <pc:docMk/>
            <pc:sldMk cId="0" sldId="265"/>
            <ac:spMk id="20" creationId="{00000000-0000-0000-0000-000000000000}"/>
          </ac:spMkLst>
        </pc:spChg>
        <pc:spChg chg="mod">
          <ac:chgData name="Shreyas Goyal" userId="942011336d40a87e" providerId="LiveId" clId="{26FBB410-A7C2-4991-B5B2-5E89BC06CD92}" dt="2024-07-19T16:18:01.153" v="6623" actId="14100"/>
          <ac:spMkLst>
            <pc:docMk/>
            <pc:sldMk cId="0" sldId="265"/>
            <ac:spMk id="30" creationId="{00000000-0000-0000-0000-000000000000}"/>
          </ac:spMkLst>
        </pc:spChg>
        <pc:spChg chg="mod">
          <ac:chgData name="Shreyas Goyal" userId="942011336d40a87e" providerId="LiveId" clId="{26FBB410-A7C2-4991-B5B2-5E89BC06CD92}" dt="2024-07-19T16:19:35.458" v="6669" actId="20577"/>
          <ac:spMkLst>
            <pc:docMk/>
            <pc:sldMk cId="0" sldId="265"/>
            <ac:spMk id="31" creationId="{00000000-0000-0000-0000-000000000000}"/>
          </ac:spMkLst>
        </pc:spChg>
        <pc:spChg chg="del">
          <ac:chgData name="Shreyas Goyal" userId="942011336d40a87e" providerId="LiveId" clId="{26FBB410-A7C2-4991-B5B2-5E89BC06CD92}" dt="2024-07-19T16:16:19.149" v="6477" actId="478"/>
          <ac:spMkLst>
            <pc:docMk/>
            <pc:sldMk cId="0" sldId="265"/>
            <ac:spMk id="32" creationId="{00000000-0000-0000-0000-000000000000}"/>
          </ac:spMkLst>
        </pc:spChg>
        <pc:spChg chg="mod">
          <ac:chgData name="Shreyas Goyal" userId="942011336d40a87e" providerId="LiveId" clId="{26FBB410-A7C2-4991-B5B2-5E89BC06CD92}" dt="2024-07-19T16:19:51.795" v="6671" actId="20577"/>
          <ac:spMkLst>
            <pc:docMk/>
            <pc:sldMk cId="0" sldId="265"/>
            <ac:spMk id="42" creationId="{00000000-0000-0000-0000-000000000000}"/>
          </ac:spMkLst>
        </pc:spChg>
        <pc:spChg chg="mod">
          <ac:chgData name="Shreyas Goyal" userId="942011336d40a87e" providerId="LiveId" clId="{26FBB410-A7C2-4991-B5B2-5E89BC06CD92}" dt="2024-07-19T16:19:38.974" v="6670"/>
          <ac:spMkLst>
            <pc:docMk/>
            <pc:sldMk cId="0" sldId="265"/>
            <ac:spMk id="43" creationId="{00000000-0000-0000-0000-000000000000}"/>
          </ac:spMkLst>
        </pc:spChg>
        <pc:spChg chg="del">
          <ac:chgData name="Shreyas Goyal" userId="942011336d40a87e" providerId="LiveId" clId="{26FBB410-A7C2-4991-B5B2-5E89BC06CD92}" dt="2024-07-19T16:16:21.267" v="6478" actId="478"/>
          <ac:spMkLst>
            <pc:docMk/>
            <pc:sldMk cId="0" sldId="265"/>
            <ac:spMk id="44" creationId="{00000000-0000-0000-0000-000000000000}"/>
          </ac:spMkLst>
        </pc:spChg>
        <pc:grpChg chg="del">
          <ac:chgData name="Shreyas Goyal" userId="942011336d40a87e" providerId="LiveId" clId="{26FBB410-A7C2-4991-B5B2-5E89BC06CD92}" dt="2024-07-19T16:12:53.887" v="6392" actId="478"/>
          <ac:grpSpMkLst>
            <pc:docMk/>
            <pc:sldMk cId="0" sldId="265"/>
            <ac:grpSpMk id="16" creationId="{00000000-0000-0000-0000-000000000000}"/>
          </ac:grpSpMkLst>
        </pc:grpChg>
        <pc:grpChg chg="del">
          <ac:chgData name="Shreyas Goyal" userId="942011336d40a87e" providerId="LiveId" clId="{26FBB410-A7C2-4991-B5B2-5E89BC06CD92}" dt="2024-07-19T16:12:55.073" v="6393" actId="478"/>
          <ac:grpSpMkLst>
            <pc:docMk/>
            <pc:sldMk cId="0" sldId="265"/>
            <ac:grpSpMk id="28" creationId="{00000000-0000-0000-0000-000000000000}"/>
          </ac:grpSpMkLst>
        </pc:grpChg>
        <pc:grpChg chg="del">
          <ac:chgData name="Shreyas Goyal" userId="942011336d40a87e" providerId="LiveId" clId="{26FBB410-A7C2-4991-B5B2-5E89BC06CD92}" dt="2024-07-19T16:12:55.942" v="6394" actId="478"/>
          <ac:grpSpMkLst>
            <pc:docMk/>
            <pc:sldMk cId="0" sldId="265"/>
            <ac:grpSpMk id="40" creationId="{00000000-0000-0000-0000-000000000000}"/>
          </ac:grpSpMkLst>
        </pc:grpChg>
      </pc:sldChg>
      <pc:sldChg chg="addSp modSp add del">
        <pc:chgData name="Shreyas Goyal" userId="942011336d40a87e" providerId="LiveId" clId="{26FBB410-A7C2-4991-B5B2-5E89BC06CD92}" dt="2024-07-19T11:50:17.149" v="3723" actId="2696"/>
        <pc:sldMkLst>
          <pc:docMk/>
          <pc:sldMk cId="3046239548" sldId="265"/>
        </pc:sldMkLst>
        <pc:spChg chg="mod">
          <ac:chgData name="Shreyas Goyal" userId="942011336d40a87e" providerId="LiveId" clId="{26FBB410-A7C2-4991-B5B2-5E89BC06CD92}" dt="2024-07-19T11:04:55.977" v="2912"/>
          <ac:spMkLst>
            <pc:docMk/>
            <pc:sldMk cId="3046239548" sldId="265"/>
            <ac:spMk id="15" creationId="{4C9560B6-2146-61CA-AB6F-EBEF632D5E76}"/>
          </ac:spMkLst>
        </pc:spChg>
        <pc:spChg chg="mod">
          <ac:chgData name="Shreyas Goyal" userId="942011336d40a87e" providerId="LiveId" clId="{26FBB410-A7C2-4991-B5B2-5E89BC06CD92}" dt="2024-07-19T11:04:55.977" v="2912"/>
          <ac:spMkLst>
            <pc:docMk/>
            <pc:sldMk cId="3046239548" sldId="265"/>
            <ac:spMk id="16" creationId="{18F88154-2D9C-01A1-0384-995B9DFDE0DD}"/>
          </ac:spMkLst>
        </pc:spChg>
        <pc:spChg chg="mod">
          <ac:chgData name="Shreyas Goyal" userId="942011336d40a87e" providerId="LiveId" clId="{26FBB410-A7C2-4991-B5B2-5E89BC06CD92}" dt="2024-07-19T11:04:55.977" v="2912"/>
          <ac:spMkLst>
            <pc:docMk/>
            <pc:sldMk cId="3046239548" sldId="265"/>
            <ac:spMk id="17" creationId="{5B7662D6-6CA7-B917-197E-EEAF8AA7E73C}"/>
          </ac:spMkLst>
        </pc:spChg>
        <pc:spChg chg="mod">
          <ac:chgData name="Shreyas Goyal" userId="942011336d40a87e" providerId="LiveId" clId="{26FBB410-A7C2-4991-B5B2-5E89BC06CD92}" dt="2024-07-19T11:04:55.977" v="2912"/>
          <ac:spMkLst>
            <pc:docMk/>
            <pc:sldMk cId="3046239548" sldId="265"/>
            <ac:spMk id="19" creationId="{EFFB2070-D91C-C16C-900B-9015536BF12F}"/>
          </ac:spMkLst>
        </pc:spChg>
        <pc:spChg chg="mod">
          <ac:chgData name="Shreyas Goyal" userId="942011336d40a87e" providerId="LiveId" clId="{26FBB410-A7C2-4991-B5B2-5E89BC06CD92}" dt="2024-07-19T11:04:55.977" v="2912"/>
          <ac:spMkLst>
            <pc:docMk/>
            <pc:sldMk cId="3046239548" sldId="265"/>
            <ac:spMk id="20" creationId="{AB28A63B-88C7-CBA5-3E3D-C51C0683E56E}"/>
          </ac:spMkLst>
        </pc:spChg>
        <pc:spChg chg="mod">
          <ac:chgData name="Shreyas Goyal" userId="942011336d40a87e" providerId="LiveId" clId="{26FBB410-A7C2-4991-B5B2-5E89BC06CD92}" dt="2024-07-19T11:04:55.977" v="2912"/>
          <ac:spMkLst>
            <pc:docMk/>
            <pc:sldMk cId="3046239548" sldId="265"/>
            <ac:spMk id="21" creationId="{7ECDD25A-ADD5-CE00-591D-DDACDC666377}"/>
          </ac:spMkLst>
        </pc:spChg>
        <pc:spChg chg="mod">
          <ac:chgData name="Shreyas Goyal" userId="942011336d40a87e" providerId="LiveId" clId="{26FBB410-A7C2-4991-B5B2-5E89BC06CD92}" dt="2024-07-19T11:04:55.977" v="2912"/>
          <ac:spMkLst>
            <pc:docMk/>
            <pc:sldMk cId="3046239548" sldId="265"/>
            <ac:spMk id="22" creationId="{E3BFF30C-1310-2861-4E6C-8CE79C30E836}"/>
          </ac:spMkLst>
        </pc:spChg>
        <pc:spChg chg="mod">
          <ac:chgData name="Shreyas Goyal" userId="942011336d40a87e" providerId="LiveId" clId="{26FBB410-A7C2-4991-B5B2-5E89BC06CD92}" dt="2024-07-19T11:04:55.977" v="2912"/>
          <ac:spMkLst>
            <pc:docMk/>
            <pc:sldMk cId="3046239548" sldId="265"/>
            <ac:spMk id="31" creationId="{D57A4FC0-100B-5738-689C-405427C03641}"/>
          </ac:spMkLst>
        </pc:spChg>
        <pc:spChg chg="mod">
          <ac:chgData name="Shreyas Goyal" userId="942011336d40a87e" providerId="LiveId" clId="{26FBB410-A7C2-4991-B5B2-5E89BC06CD92}" dt="2024-07-19T11:04:55.977" v="2912"/>
          <ac:spMkLst>
            <pc:docMk/>
            <pc:sldMk cId="3046239548" sldId="265"/>
            <ac:spMk id="32" creationId="{1760FCA9-FF09-9725-C9FF-72AA8FF29AB0}"/>
          </ac:spMkLst>
        </pc:spChg>
        <pc:grpChg chg="add mod">
          <ac:chgData name="Shreyas Goyal" userId="942011336d40a87e" providerId="LiveId" clId="{26FBB410-A7C2-4991-B5B2-5E89BC06CD92}" dt="2024-07-19T11:04:55.977" v="2912"/>
          <ac:grpSpMkLst>
            <pc:docMk/>
            <pc:sldMk cId="3046239548" sldId="265"/>
            <ac:grpSpMk id="2" creationId="{309F1F4A-111C-DB25-9819-14F6D2AC1DA5}"/>
          </ac:grpSpMkLst>
        </pc:grpChg>
        <pc:grpChg chg="add mod">
          <ac:chgData name="Shreyas Goyal" userId="942011336d40a87e" providerId="LiveId" clId="{26FBB410-A7C2-4991-B5B2-5E89BC06CD92}" dt="2024-07-19T11:04:55.977" v="2912"/>
          <ac:grpSpMkLst>
            <pc:docMk/>
            <pc:sldMk cId="3046239548" sldId="265"/>
            <ac:grpSpMk id="18" creationId="{D3064BDA-8C1F-4E83-312B-E798CA28BF3B}"/>
          </ac:grpSpMkLst>
        </pc:grpChg>
        <pc:grpChg chg="add mod">
          <ac:chgData name="Shreyas Goyal" userId="942011336d40a87e" providerId="LiveId" clId="{26FBB410-A7C2-4991-B5B2-5E89BC06CD92}" dt="2024-07-19T11:04:55.977" v="2912"/>
          <ac:grpSpMkLst>
            <pc:docMk/>
            <pc:sldMk cId="3046239548" sldId="265"/>
            <ac:grpSpMk id="30" creationId="{1C30A96D-5D27-8511-D429-593439B30B93}"/>
          </ac:grpSpMkLst>
        </pc:grpChg>
      </pc:sldChg>
      <pc:sldChg chg="addSp modSp add del mod">
        <pc:chgData name="Shreyas Goyal" userId="942011336d40a87e" providerId="LiveId" clId="{26FBB410-A7C2-4991-B5B2-5E89BC06CD92}" dt="2024-07-19T11:50:37.711" v="3728" actId="2696"/>
        <pc:sldMkLst>
          <pc:docMk/>
          <pc:sldMk cId="4282988447" sldId="266"/>
        </pc:sldMkLst>
        <pc:spChg chg="mod">
          <ac:chgData name="Shreyas Goyal" userId="942011336d40a87e" providerId="LiveId" clId="{26FBB410-A7C2-4991-B5B2-5E89BC06CD92}" dt="2024-07-19T11:04:57.450" v="2913"/>
          <ac:spMkLst>
            <pc:docMk/>
            <pc:sldMk cId="4282988447" sldId="266"/>
            <ac:spMk id="15" creationId="{6A60CCA9-C3F9-4D46-6F35-47C045369292}"/>
          </ac:spMkLst>
        </pc:spChg>
        <pc:spChg chg="mod">
          <ac:chgData name="Shreyas Goyal" userId="942011336d40a87e" providerId="LiveId" clId="{26FBB410-A7C2-4991-B5B2-5E89BC06CD92}" dt="2024-07-19T11:04:57.450" v="2913"/>
          <ac:spMkLst>
            <pc:docMk/>
            <pc:sldMk cId="4282988447" sldId="266"/>
            <ac:spMk id="16" creationId="{D0EFEE21-EDDA-741E-AF85-4C245EC0BD50}"/>
          </ac:spMkLst>
        </pc:spChg>
        <pc:spChg chg="mod">
          <ac:chgData name="Shreyas Goyal" userId="942011336d40a87e" providerId="LiveId" clId="{26FBB410-A7C2-4991-B5B2-5E89BC06CD92}" dt="2024-07-19T11:04:57.450" v="2913"/>
          <ac:spMkLst>
            <pc:docMk/>
            <pc:sldMk cId="4282988447" sldId="266"/>
            <ac:spMk id="17" creationId="{46B566EF-8B77-4270-97DA-56975F0FD9D0}"/>
          </ac:spMkLst>
        </pc:spChg>
        <pc:spChg chg="mod">
          <ac:chgData name="Shreyas Goyal" userId="942011336d40a87e" providerId="LiveId" clId="{26FBB410-A7C2-4991-B5B2-5E89BC06CD92}" dt="2024-07-19T11:04:57.450" v="2913"/>
          <ac:spMkLst>
            <pc:docMk/>
            <pc:sldMk cId="4282988447" sldId="266"/>
            <ac:spMk id="19" creationId="{E382C72D-F36D-6B7E-E95A-333F4F6273FD}"/>
          </ac:spMkLst>
        </pc:spChg>
        <pc:spChg chg="mod">
          <ac:chgData name="Shreyas Goyal" userId="942011336d40a87e" providerId="LiveId" clId="{26FBB410-A7C2-4991-B5B2-5E89BC06CD92}" dt="2024-07-19T11:04:57.450" v="2913"/>
          <ac:spMkLst>
            <pc:docMk/>
            <pc:sldMk cId="4282988447" sldId="266"/>
            <ac:spMk id="20" creationId="{671D242C-A4C8-02AB-F8BA-057AA7692B25}"/>
          </ac:spMkLst>
        </pc:spChg>
        <pc:spChg chg="mod">
          <ac:chgData name="Shreyas Goyal" userId="942011336d40a87e" providerId="LiveId" clId="{26FBB410-A7C2-4991-B5B2-5E89BC06CD92}" dt="2024-07-19T11:04:57.450" v="2913"/>
          <ac:spMkLst>
            <pc:docMk/>
            <pc:sldMk cId="4282988447" sldId="266"/>
            <ac:spMk id="21" creationId="{62FB2A40-45A3-39F5-9D8A-ABA1DCF0BCB4}"/>
          </ac:spMkLst>
        </pc:spChg>
        <pc:spChg chg="mod">
          <ac:chgData name="Shreyas Goyal" userId="942011336d40a87e" providerId="LiveId" clId="{26FBB410-A7C2-4991-B5B2-5E89BC06CD92}" dt="2024-07-19T11:04:57.450" v="2913"/>
          <ac:spMkLst>
            <pc:docMk/>
            <pc:sldMk cId="4282988447" sldId="266"/>
            <ac:spMk id="22" creationId="{9985BFE8-184D-C95F-0C6C-A5175A23767A}"/>
          </ac:spMkLst>
        </pc:spChg>
        <pc:spChg chg="mod">
          <ac:chgData name="Shreyas Goyal" userId="942011336d40a87e" providerId="LiveId" clId="{26FBB410-A7C2-4991-B5B2-5E89BC06CD92}" dt="2024-07-19T10:53:58.315" v="2909" actId="313"/>
          <ac:spMkLst>
            <pc:docMk/>
            <pc:sldMk cId="4282988447" sldId="266"/>
            <ac:spMk id="26" creationId="{09595502-3D43-47B1-86E3-FEF608C43F20}"/>
          </ac:spMkLst>
        </pc:spChg>
        <pc:spChg chg="mod">
          <ac:chgData name="Shreyas Goyal" userId="942011336d40a87e" providerId="LiveId" clId="{26FBB410-A7C2-4991-B5B2-5E89BC06CD92}" dt="2024-07-19T11:04:57.450" v="2913"/>
          <ac:spMkLst>
            <pc:docMk/>
            <pc:sldMk cId="4282988447" sldId="266"/>
            <ac:spMk id="31" creationId="{454EA5D8-3602-A76A-7C8A-A0A7D0A8DF6E}"/>
          </ac:spMkLst>
        </pc:spChg>
        <pc:spChg chg="mod">
          <ac:chgData name="Shreyas Goyal" userId="942011336d40a87e" providerId="LiveId" clId="{26FBB410-A7C2-4991-B5B2-5E89BC06CD92}" dt="2024-07-19T11:04:57.450" v="2913"/>
          <ac:spMkLst>
            <pc:docMk/>
            <pc:sldMk cId="4282988447" sldId="266"/>
            <ac:spMk id="32" creationId="{8BDE0771-B9A7-F54C-9367-3CB87CA5A9A1}"/>
          </ac:spMkLst>
        </pc:spChg>
        <pc:grpChg chg="add mod">
          <ac:chgData name="Shreyas Goyal" userId="942011336d40a87e" providerId="LiveId" clId="{26FBB410-A7C2-4991-B5B2-5E89BC06CD92}" dt="2024-07-19T11:04:57.450" v="2913"/>
          <ac:grpSpMkLst>
            <pc:docMk/>
            <pc:sldMk cId="4282988447" sldId="266"/>
            <ac:grpSpMk id="2" creationId="{949CF0CF-DB71-36FB-3487-4B17993D633D}"/>
          </ac:grpSpMkLst>
        </pc:grpChg>
        <pc:grpChg chg="add mod">
          <ac:chgData name="Shreyas Goyal" userId="942011336d40a87e" providerId="LiveId" clId="{26FBB410-A7C2-4991-B5B2-5E89BC06CD92}" dt="2024-07-19T11:04:57.450" v="2913"/>
          <ac:grpSpMkLst>
            <pc:docMk/>
            <pc:sldMk cId="4282988447" sldId="266"/>
            <ac:grpSpMk id="18" creationId="{5654BD94-5C9B-4628-F4FC-8903A6903196}"/>
          </ac:grpSpMkLst>
        </pc:grpChg>
        <pc:grpChg chg="add mod">
          <ac:chgData name="Shreyas Goyal" userId="942011336d40a87e" providerId="LiveId" clId="{26FBB410-A7C2-4991-B5B2-5E89BC06CD92}" dt="2024-07-19T11:04:57.450" v="2913"/>
          <ac:grpSpMkLst>
            <pc:docMk/>
            <pc:sldMk cId="4282988447" sldId="266"/>
            <ac:grpSpMk id="30" creationId="{72EE6ECF-8377-26BC-5B46-EBBDB4277DF4}"/>
          </ac:grpSpMkLst>
        </pc:grpChg>
      </pc:sldChg>
      <pc:sldChg chg="addSp modSp add del mod">
        <pc:chgData name="Shreyas Goyal" userId="942011336d40a87e" providerId="LiveId" clId="{26FBB410-A7C2-4991-B5B2-5E89BC06CD92}" dt="2024-07-19T11:50:42.290" v="3730" actId="2696"/>
        <pc:sldMkLst>
          <pc:docMk/>
          <pc:sldMk cId="1176831816" sldId="267"/>
        </pc:sldMkLst>
        <pc:spChg chg="mod">
          <ac:chgData name="Shreyas Goyal" userId="942011336d40a87e" providerId="LiveId" clId="{26FBB410-A7C2-4991-B5B2-5E89BC06CD92}" dt="2024-07-19T11:05:00.684" v="2915"/>
          <ac:spMkLst>
            <pc:docMk/>
            <pc:sldMk cId="1176831816" sldId="267"/>
            <ac:spMk id="15" creationId="{345E7DF2-9074-403D-DD36-22C48899C939}"/>
          </ac:spMkLst>
        </pc:spChg>
        <pc:spChg chg="mod">
          <ac:chgData name="Shreyas Goyal" userId="942011336d40a87e" providerId="LiveId" clId="{26FBB410-A7C2-4991-B5B2-5E89BC06CD92}" dt="2024-07-19T11:05:00.684" v="2915"/>
          <ac:spMkLst>
            <pc:docMk/>
            <pc:sldMk cId="1176831816" sldId="267"/>
            <ac:spMk id="16" creationId="{A3911D8E-C59C-265E-94B0-9A12982282F2}"/>
          </ac:spMkLst>
        </pc:spChg>
        <pc:spChg chg="mod">
          <ac:chgData name="Shreyas Goyal" userId="942011336d40a87e" providerId="LiveId" clId="{26FBB410-A7C2-4991-B5B2-5E89BC06CD92}" dt="2024-07-19T11:05:00.684" v="2915"/>
          <ac:spMkLst>
            <pc:docMk/>
            <pc:sldMk cId="1176831816" sldId="267"/>
            <ac:spMk id="17" creationId="{DF66694B-9C9C-109D-F9ED-58193E62720C}"/>
          </ac:spMkLst>
        </pc:spChg>
        <pc:spChg chg="mod">
          <ac:chgData name="Shreyas Goyal" userId="942011336d40a87e" providerId="LiveId" clId="{26FBB410-A7C2-4991-B5B2-5E89BC06CD92}" dt="2024-07-19T11:05:00.684" v="2915"/>
          <ac:spMkLst>
            <pc:docMk/>
            <pc:sldMk cId="1176831816" sldId="267"/>
            <ac:spMk id="19" creationId="{EA7C75EB-4EBA-BCFB-4910-36BE094B77D5}"/>
          </ac:spMkLst>
        </pc:spChg>
        <pc:spChg chg="mod">
          <ac:chgData name="Shreyas Goyal" userId="942011336d40a87e" providerId="LiveId" clId="{26FBB410-A7C2-4991-B5B2-5E89BC06CD92}" dt="2024-07-19T11:05:00.684" v="2915"/>
          <ac:spMkLst>
            <pc:docMk/>
            <pc:sldMk cId="1176831816" sldId="267"/>
            <ac:spMk id="20" creationId="{F5D711AA-4D72-BD96-0BFA-19D596461FCA}"/>
          </ac:spMkLst>
        </pc:spChg>
        <pc:spChg chg="mod">
          <ac:chgData name="Shreyas Goyal" userId="942011336d40a87e" providerId="LiveId" clId="{26FBB410-A7C2-4991-B5B2-5E89BC06CD92}" dt="2024-07-19T11:05:00.684" v="2915"/>
          <ac:spMkLst>
            <pc:docMk/>
            <pc:sldMk cId="1176831816" sldId="267"/>
            <ac:spMk id="21" creationId="{3ACFD7E2-F958-AD17-4B34-B63CB41DDFE1}"/>
          </ac:spMkLst>
        </pc:spChg>
        <pc:spChg chg="mod">
          <ac:chgData name="Shreyas Goyal" userId="942011336d40a87e" providerId="LiveId" clId="{26FBB410-A7C2-4991-B5B2-5E89BC06CD92}" dt="2024-07-19T11:05:00.684" v="2915"/>
          <ac:spMkLst>
            <pc:docMk/>
            <pc:sldMk cId="1176831816" sldId="267"/>
            <ac:spMk id="22" creationId="{759162C2-EBE8-F43E-2D67-02F679F5F827}"/>
          </ac:spMkLst>
        </pc:spChg>
        <pc:spChg chg="mod">
          <ac:chgData name="Shreyas Goyal" userId="942011336d40a87e" providerId="LiveId" clId="{26FBB410-A7C2-4991-B5B2-5E89BC06CD92}" dt="2024-07-19T10:54:05.002" v="2910"/>
          <ac:spMkLst>
            <pc:docMk/>
            <pc:sldMk cId="1176831816" sldId="267"/>
            <ac:spMk id="26" creationId="{09595502-3D43-47B1-86E3-FEF608C43F20}"/>
          </ac:spMkLst>
        </pc:spChg>
        <pc:spChg chg="mod">
          <ac:chgData name="Shreyas Goyal" userId="942011336d40a87e" providerId="LiveId" clId="{26FBB410-A7C2-4991-B5B2-5E89BC06CD92}" dt="2024-07-19T11:05:00.684" v="2915"/>
          <ac:spMkLst>
            <pc:docMk/>
            <pc:sldMk cId="1176831816" sldId="267"/>
            <ac:spMk id="31" creationId="{35F4CD71-36DC-92AB-4FAB-20D52CD1A1C1}"/>
          </ac:spMkLst>
        </pc:spChg>
        <pc:spChg chg="mod">
          <ac:chgData name="Shreyas Goyal" userId="942011336d40a87e" providerId="LiveId" clId="{26FBB410-A7C2-4991-B5B2-5E89BC06CD92}" dt="2024-07-19T11:05:00.684" v="2915"/>
          <ac:spMkLst>
            <pc:docMk/>
            <pc:sldMk cId="1176831816" sldId="267"/>
            <ac:spMk id="32" creationId="{FCC91EDC-2885-5FEA-193A-5B1D93E6C01B}"/>
          </ac:spMkLst>
        </pc:spChg>
        <pc:grpChg chg="add mod">
          <ac:chgData name="Shreyas Goyal" userId="942011336d40a87e" providerId="LiveId" clId="{26FBB410-A7C2-4991-B5B2-5E89BC06CD92}" dt="2024-07-19T11:05:00.684" v="2915"/>
          <ac:grpSpMkLst>
            <pc:docMk/>
            <pc:sldMk cId="1176831816" sldId="267"/>
            <ac:grpSpMk id="2" creationId="{105BF954-A773-A672-4B31-D1371815972A}"/>
          </ac:grpSpMkLst>
        </pc:grpChg>
        <pc:grpChg chg="add mod">
          <ac:chgData name="Shreyas Goyal" userId="942011336d40a87e" providerId="LiveId" clId="{26FBB410-A7C2-4991-B5B2-5E89BC06CD92}" dt="2024-07-19T11:05:00.684" v="2915"/>
          <ac:grpSpMkLst>
            <pc:docMk/>
            <pc:sldMk cId="1176831816" sldId="267"/>
            <ac:grpSpMk id="18" creationId="{6DAA4B82-DC77-D9AE-4AA8-07BB1AA06ED8}"/>
          </ac:grpSpMkLst>
        </pc:grpChg>
        <pc:grpChg chg="add mod">
          <ac:chgData name="Shreyas Goyal" userId="942011336d40a87e" providerId="LiveId" clId="{26FBB410-A7C2-4991-B5B2-5E89BC06CD92}" dt="2024-07-19T11:05:00.684" v="2915"/>
          <ac:grpSpMkLst>
            <pc:docMk/>
            <pc:sldMk cId="1176831816" sldId="267"/>
            <ac:grpSpMk id="30" creationId="{6257700E-8D3D-BB74-2F9D-6F1A49DEB03E}"/>
          </ac:grpSpMkLst>
        </pc:grpChg>
      </pc:sldChg>
      <pc:sldChg chg="addSp delSp modSp add del mod">
        <pc:chgData name="Shreyas Goyal" userId="942011336d40a87e" providerId="LiveId" clId="{26FBB410-A7C2-4991-B5B2-5E89BC06CD92}" dt="2024-07-19T11:50:40.105" v="3729" actId="2696"/>
        <pc:sldMkLst>
          <pc:docMk/>
          <pc:sldMk cId="3249614170" sldId="268"/>
        </pc:sldMkLst>
        <pc:spChg chg="add mod">
          <ac:chgData name="Shreyas Goyal" userId="942011336d40a87e" providerId="LiveId" clId="{26FBB410-A7C2-4991-B5B2-5E89BC06CD92}" dt="2024-07-19T10:53:54.918" v="2908" actId="313"/>
          <ac:spMkLst>
            <pc:docMk/>
            <pc:sldMk cId="3249614170" sldId="268"/>
            <ac:spMk id="2" creationId="{A9640144-83AA-6ADD-E48E-2D6E1EAEC23E}"/>
          </ac:spMkLst>
        </pc:spChg>
        <pc:spChg chg="mod">
          <ac:chgData name="Shreyas Goyal" userId="942011336d40a87e" providerId="LiveId" clId="{26FBB410-A7C2-4991-B5B2-5E89BC06CD92}" dt="2024-07-19T11:04:59.239" v="2914"/>
          <ac:spMkLst>
            <pc:docMk/>
            <pc:sldMk cId="3249614170" sldId="268"/>
            <ac:spMk id="16" creationId="{950351B4-60B0-4192-D413-45198CD9E8AF}"/>
          </ac:spMkLst>
        </pc:spChg>
        <pc:spChg chg="mod">
          <ac:chgData name="Shreyas Goyal" userId="942011336d40a87e" providerId="LiveId" clId="{26FBB410-A7C2-4991-B5B2-5E89BC06CD92}" dt="2024-07-19T11:04:59.239" v="2914"/>
          <ac:spMkLst>
            <pc:docMk/>
            <pc:sldMk cId="3249614170" sldId="268"/>
            <ac:spMk id="17" creationId="{06F1DE34-912F-B89C-19DD-D74107B9E90F}"/>
          </ac:spMkLst>
        </pc:spChg>
        <pc:spChg chg="mod">
          <ac:chgData name="Shreyas Goyal" userId="942011336d40a87e" providerId="LiveId" clId="{26FBB410-A7C2-4991-B5B2-5E89BC06CD92}" dt="2024-07-19T11:04:59.239" v="2914"/>
          <ac:spMkLst>
            <pc:docMk/>
            <pc:sldMk cId="3249614170" sldId="268"/>
            <ac:spMk id="18" creationId="{3BA59890-645F-DD06-A6E0-351A8AF1F731}"/>
          </ac:spMkLst>
        </pc:spChg>
        <pc:spChg chg="mod">
          <ac:chgData name="Shreyas Goyal" userId="942011336d40a87e" providerId="LiveId" clId="{26FBB410-A7C2-4991-B5B2-5E89BC06CD92}" dt="2024-07-19T11:04:59.239" v="2914"/>
          <ac:spMkLst>
            <pc:docMk/>
            <pc:sldMk cId="3249614170" sldId="268"/>
            <ac:spMk id="20" creationId="{72643CFE-880B-CF45-E56B-70160B27379C}"/>
          </ac:spMkLst>
        </pc:spChg>
        <pc:spChg chg="mod">
          <ac:chgData name="Shreyas Goyal" userId="942011336d40a87e" providerId="LiveId" clId="{26FBB410-A7C2-4991-B5B2-5E89BC06CD92}" dt="2024-07-19T11:04:59.239" v="2914"/>
          <ac:spMkLst>
            <pc:docMk/>
            <pc:sldMk cId="3249614170" sldId="268"/>
            <ac:spMk id="21" creationId="{A26B85BD-CA4B-8373-B063-2CC5A4708382}"/>
          </ac:spMkLst>
        </pc:spChg>
        <pc:spChg chg="mod">
          <ac:chgData name="Shreyas Goyal" userId="942011336d40a87e" providerId="LiveId" clId="{26FBB410-A7C2-4991-B5B2-5E89BC06CD92}" dt="2024-07-19T11:04:59.239" v="2914"/>
          <ac:spMkLst>
            <pc:docMk/>
            <pc:sldMk cId="3249614170" sldId="268"/>
            <ac:spMk id="22" creationId="{85FAF9C5-D116-A944-2E69-7F492638A0B0}"/>
          </ac:spMkLst>
        </pc:spChg>
        <pc:spChg chg="del">
          <ac:chgData name="Shreyas Goyal" userId="942011336d40a87e" providerId="LiveId" clId="{26FBB410-A7C2-4991-B5B2-5E89BC06CD92}" dt="2024-07-19T10:53:51.288" v="2906" actId="478"/>
          <ac:spMkLst>
            <pc:docMk/>
            <pc:sldMk cId="3249614170" sldId="268"/>
            <ac:spMk id="26" creationId="{09595502-3D43-47B1-86E3-FEF608C43F20}"/>
          </ac:spMkLst>
        </pc:spChg>
        <pc:spChg chg="mod">
          <ac:chgData name="Shreyas Goyal" userId="942011336d40a87e" providerId="LiveId" clId="{26FBB410-A7C2-4991-B5B2-5E89BC06CD92}" dt="2024-07-19T11:04:59.239" v="2914"/>
          <ac:spMkLst>
            <pc:docMk/>
            <pc:sldMk cId="3249614170" sldId="268"/>
            <ac:spMk id="30" creationId="{5798427B-685C-F3B9-AF88-2A8D798C9898}"/>
          </ac:spMkLst>
        </pc:spChg>
        <pc:spChg chg="mod">
          <ac:chgData name="Shreyas Goyal" userId="942011336d40a87e" providerId="LiveId" clId="{26FBB410-A7C2-4991-B5B2-5E89BC06CD92}" dt="2024-07-19T11:04:59.239" v="2914"/>
          <ac:spMkLst>
            <pc:docMk/>
            <pc:sldMk cId="3249614170" sldId="268"/>
            <ac:spMk id="32" creationId="{A867A42C-9A65-ADA2-EA55-925E2C3F6500}"/>
          </ac:spMkLst>
        </pc:spChg>
        <pc:spChg chg="mod">
          <ac:chgData name="Shreyas Goyal" userId="942011336d40a87e" providerId="LiveId" clId="{26FBB410-A7C2-4991-B5B2-5E89BC06CD92}" dt="2024-07-19T11:04:59.239" v="2914"/>
          <ac:spMkLst>
            <pc:docMk/>
            <pc:sldMk cId="3249614170" sldId="268"/>
            <ac:spMk id="33" creationId="{1096614E-854E-C81D-647E-6CCD14887B25}"/>
          </ac:spMkLst>
        </pc:spChg>
        <pc:grpChg chg="add mod">
          <ac:chgData name="Shreyas Goyal" userId="942011336d40a87e" providerId="LiveId" clId="{26FBB410-A7C2-4991-B5B2-5E89BC06CD92}" dt="2024-07-19T11:04:59.239" v="2914"/>
          <ac:grpSpMkLst>
            <pc:docMk/>
            <pc:sldMk cId="3249614170" sldId="268"/>
            <ac:grpSpMk id="15" creationId="{E365BC5C-638E-9D76-8BAD-0067249FD1BC}"/>
          </ac:grpSpMkLst>
        </pc:grpChg>
        <pc:grpChg chg="add mod">
          <ac:chgData name="Shreyas Goyal" userId="942011336d40a87e" providerId="LiveId" clId="{26FBB410-A7C2-4991-B5B2-5E89BC06CD92}" dt="2024-07-19T11:04:59.239" v="2914"/>
          <ac:grpSpMkLst>
            <pc:docMk/>
            <pc:sldMk cId="3249614170" sldId="268"/>
            <ac:grpSpMk id="19" creationId="{007A3914-A3D9-30C1-5D3C-8D6BC84F10A1}"/>
          </ac:grpSpMkLst>
        </pc:grpChg>
        <pc:grpChg chg="add mod">
          <ac:chgData name="Shreyas Goyal" userId="942011336d40a87e" providerId="LiveId" clId="{26FBB410-A7C2-4991-B5B2-5E89BC06CD92}" dt="2024-07-19T11:04:59.239" v="2914"/>
          <ac:grpSpMkLst>
            <pc:docMk/>
            <pc:sldMk cId="3249614170" sldId="268"/>
            <ac:grpSpMk id="31" creationId="{9059E973-0415-C266-A139-FB121EA1FC1A}"/>
          </ac:grpSpMkLst>
        </pc:grpChg>
      </pc:sldChg>
      <pc:sldChg chg="delSp modSp del mod">
        <pc:chgData name="Shreyas Goyal" userId="942011336d40a87e" providerId="LiveId" clId="{26FBB410-A7C2-4991-B5B2-5E89BC06CD92}" dt="2024-07-19T16:05:07.383" v="6385" actId="47"/>
        <pc:sldMkLst>
          <pc:docMk/>
          <pc:sldMk cId="1818102013" sldId="269"/>
        </pc:sldMkLst>
        <pc:grpChg chg="mod">
          <ac:chgData name="Shreyas Goyal" userId="942011336d40a87e" providerId="LiveId" clId="{26FBB410-A7C2-4991-B5B2-5E89BC06CD92}" dt="2024-07-19T10:50:57.453" v="2807" actId="1076"/>
          <ac:grpSpMkLst>
            <pc:docMk/>
            <pc:sldMk cId="1818102013" sldId="269"/>
            <ac:grpSpMk id="2" creationId="{00000000-0000-0000-0000-000000000000}"/>
          </ac:grpSpMkLst>
        </pc:grpChg>
        <pc:grpChg chg="del">
          <ac:chgData name="Shreyas Goyal" userId="942011336d40a87e" providerId="LiveId" clId="{26FBB410-A7C2-4991-B5B2-5E89BC06CD92}" dt="2024-07-19T10:50:49.572" v="2805" actId="478"/>
          <ac:grpSpMkLst>
            <pc:docMk/>
            <pc:sldMk cId="1818102013" sldId="269"/>
            <ac:grpSpMk id="8" creationId="{00000000-0000-0000-0000-000000000000}"/>
          </ac:grpSpMkLst>
        </pc:grpChg>
        <pc:grpChg chg="mod">
          <ac:chgData name="Shreyas Goyal" userId="942011336d40a87e" providerId="LiveId" clId="{26FBB410-A7C2-4991-B5B2-5E89BC06CD92}" dt="2024-07-19T10:51:01.336" v="2809" actId="1076"/>
          <ac:grpSpMkLst>
            <pc:docMk/>
            <pc:sldMk cId="1818102013" sldId="269"/>
            <ac:grpSpMk id="9" creationId="{00000000-0000-0000-0000-000000000000}"/>
          </ac:grpSpMkLst>
        </pc:grpChg>
        <pc:grpChg chg="del">
          <ac:chgData name="Shreyas Goyal" userId="942011336d40a87e" providerId="LiveId" clId="{26FBB410-A7C2-4991-B5B2-5E89BC06CD92}" dt="2024-07-19T10:50:47.055" v="2804" actId="478"/>
          <ac:grpSpMkLst>
            <pc:docMk/>
            <pc:sldMk cId="1818102013" sldId="269"/>
            <ac:grpSpMk id="26" creationId="{00000000-0000-0000-0000-000000000000}"/>
          </ac:grpSpMkLst>
        </pc:grpChg>
      </pc:sldChg>
      <pc:sldChg chg="addSp delSp modSp add mod">
        <pc:chgData name="Shreyas Goyal" userId="942011336d40a87e" providerId="LiveId" clId="{26FBB410-A7C2-4991-B5B2-5E89BC06CD92}" dt="2024-07-19T16:02:07.073" v="6274" actId="27918"/>
        <pc:sldMkLst>
          <pc:docMk/>
          <pc:sldMk cId="2948221083" sldId="270"/>
        </pc:sldMkLst>
        <pc:spChg chg="add mod">
          <ac:chgData name="Shreyas Goyal" userId="942011336d40a87e" providerId="LiveId" clId="{26FBB410-A7C2-4991-B5B2-5E89BC06CD92}" dt="2024-07-19T13:09:45.596" v="3929" actId="20577"/>
          <ac:spMkLst>
            <pc:docMk/>
            <pc:sldMk cId="2948221083" sldId="270"/>
            <ac:spMk id="4" creationId="{88C2CB8A-04C5-2A80-0E8F-6818F1C99821}"/>
          </ac:spMkLst>
        </pc:spChg>
        <pc:spChg chg="del">
          <ac:chgData name="Shreyas Goyal" userId="942011336d40a87e" providerId="LiveId" clId="{26FBB410-A7C2-4991-B5B2-5E89BC06CD92}" dt="2024-07-19T13:13:56.503" v="4225" actId="478"/>
          <ac:spMkLst>
            <pc:docMk/>
            <pc:sldMk cId="2948221083" sldId="270"/>
            <ac:spMk id="48" creationId="{B985AD01-04DA-7A10-B524-F59CA30C13AA}"/>
          </ac:spMkLst>
        </pc:spChg>
        <pc:spChg chg="mod">
          <ac:chgData name="Shreyas Goyal" userId="942011336d40a87e" providerId="LiveId" clId="{26FBB410-A7C2-4991-B5B2-5E89BC06CD92}" dt="2024-07-19T14:44:20.195" v="4408" actId="20577"/>
          <ac:spMkLst>
            <pc:docMk/>
            <pc:sldMk cId="2948221083" sldId="270"/>
            <ac:spMk id="56" creationId="{7C4B9247-A630-8871-A433-1D1D602190EA}"/>
          </ac:spMkLst>
        </pc:spChg>
        <pc:spChg chg="del">
          <ac:chgData name="Shreyas Goyal" userId="942011336d40a87e" providerId="LiveId" clId="{26FBB410-A7C2-4991-B5B2-5E89BC06CD92}" dt="2024-07-19T12:05:59.532" v="3754" actId="478"/>
          <ac:spMkLst>
            <pc:docMk/>
            <pc:sldMk cId="2948221083" sldId="270"/>
            <ac:spMk id="57" creationId="{DEA7B3AA-2CD2-5F47-B492-35503C08B9E6}"/>
          </ac:spMkLst>
        </pc:spChg>
        <pc:spChg chg="del">
          <ac:chgData name="Shreyas Goyal" userId="942011336d40a87e" providerId="LiveId" clId="{26FBB410-A7C2-4991-B5B2-5E89BC06CD92}" dt="2024-07-19T12:05:54.225" v="3751" actId="478"/>
          <ac:spMkLst>
            <pc:docMk/>
            <pc:sldMk cId="2948221083" sldId="270"/>
            <ac:spMk id="60" creationId="{DB04026A-EA79-476A-37E2-3AFDF9254550}"/>
          </ac:spMkLst>
        </pc:spChg>
        <pc:spChg chg="mod">
          <ac:chgData name="Shreyas Goyal" userId="942011336d40a87e" providerId="LiveId" clId="{26FBB410-A7C2-4991-B5B2-5E89BC06CD92}" dt="2024-07-19T13:11:00.384" v="4007" actId="2711"/>
          <ac:spMkLst>
            <pc:docMk/>
            <pc:sldMk cId="2948221083" sldId="270"/>
            <ac:spMk id="61" creationId="{3BFB6F36-6856-29CA-E8F2-04CA927F1123}"/>
          </ac:spMkLst>
        </pc:spChg>
        <pc:spChg chg="mod">
          <ac:chgData name="Shreyas Goyal" userId="942011336d40a87e" providerId="LiveId" clId="{26FBB410-A7C2-4991-B5B2-5E89BC06CD92}" dt="2024-07-19T13:13:49.956" v="4223" actId="1076"/>
          <ac:spMkLst>
            <pc:docMk/>
            <pc:sldMk cId="2948221083" sldId="270"/>
            <ac:spMk id="62" creationId="{D84D1B8B-9120-6FBB-9495-0D9573EEC088}"/>
          </ac:spMkLst>
        </pc:spChg>
        <pc:spChg chg="mod">
          <ac:chgData name="Shreyas Goyal" userId="942011336d40a87e" providerId="LiveId" clId="{26FBB410-A7C2-4991-B5B2-5E89BC06CD92}" dt="2024-07-19T13:13:01.011" v="4195" actId="20577"/>
          <ac:spMkLst>
            <pc:docMk/>
            <pc:sldMk cId="2948221083" sldId="270"/>
            <ac:spMk id="63" creationId="{54019164-8A4A-BFCF-2D77-06F5EA240515}"/>
          </ac:spMkLst>
        </pc:spChg>
        <pc:spChg chg="del">
          <ac:chgData name="Shreyas Goyal" userId="942011336d40a87e" providerId="LiveId" clId="{26FBB410-A7C2-4991-B5B2-5E89BC06CD92}" dt="2024-07-19T13:13:54.409" v="4224" actId="478"/>
          <ac:spMkLst>
            <pc:docMk/>
            <pc:sldMk cId="2948221083" sldId="270"/>
            <ac:spMk id="64" creationId="{6189FF5D-1D54-644F-AC71-DE0C2F50BE83}"/>
          </ac:spMkLst>
        </pc:spChg>
        <pc:graphicFrameChg chg="add mod">
          <ac:chgData name="Shreyas Goyal" userId="942011336d40a87e" providerId="LiveId" clId="{26FBB410-A7C2-4991-B5B2-5E89BC06CD92}" dt="2024-07-19T13:06:17.220" v="3759" actId="14100"/>
          <ac:graphicFrameMkLst>
            <pc:docMk/>
            <pc:sldMk cId="2948221083" sldId="270"/>
            <ac:graphicFrameMk id="2" creationId="{35DD335E-E9C3-D365-20E4-6F271CC16DC7}"/>
          </ac:graphicFrameMkLst>
        </pc:graphicFrameChg>
        <pc:graphicFrameChg chg="add mod modGraphic">
          <ac:chgData name="Shreyas Goyal" userId="942011336d40a87e" providerId="LiveId" clId="{26FBB410-A7C2-4991-B5B2-5E89BC06CD92}" dt="2024-07-19T13:09:18.035" v="3922" actId="122"/>
          <ac:graphicFrameMkLst>
            <pc:docMk/>
            <pc:sldMk cId="2948221083" sldId="270"/>
            <ac:graphicFrameMk id="3" creationId="{E7C28B85-1D79-363C-BDBE-3460D10ADC3B}"/>
          </ac:graphicFrameMkLst>
        </pc:graphicFrameChg>
        <pc:graphicFrameChg chg="del">
          <ac:chgData name="Shreyas Goyal" userId="942011336d40a87e" providerId="LiveId" clId="{26FBB410-A7C2-4991-B5B2-5E89BC06CD92}" dt="2024-07-19T12:05:58.110" v="3753" actId="478"/>
          <ac:graphicFrameMkLst>
            <pc:docMk/>
            <pc:sldMk cId="2948221083" sldId="270"/>
            <ac:graphicFrameMk id="54" creationId="{2C0A3EC9-AF39-B8DE-7C0F-D2CBEFA61A72}"/>
          </ac:graphicFrameMkLst>
        </pc:graphicFrameChg>
        <pc:graphicFrameChg chg="del">
          <ac:chgData name="Shreyas Goyal" userId="942011336d40a87e" providerId="LiveId" clId="{26FBB410-A7C2-4991-B5B2-5E89BC06CD92}" dt="2024-07-19T12:05:56.664" v="3752" actId="478"/>
          <ac:graphicFrameMkLst>
            <pc:docMk/>
            <pc:sldMk cId="2948221083" sldId="270"/>
            <ac:graphicFrameMk id="59" creationId="{F270878F-8D82-E789-BE56-8B5A51CE1DBF}"/>
          </ac:graphicFrameMkLst>
        </pc:graphicFrameChg>
      </pc:sldChg>
      <pc:sldChg chg="addSp delSp modSp add mod">
        <pc:chgData name="Shreyas Goyal" userId="942011336d40a87e" providerId="LiveId" clId="{26FBB410-A7C2-4991-B5B2-5E89BC06CD92}" dt="2024-07-19T16:02:07.130" v="6276" actId="27918"/>
        <pc:sldMkLst>
          <pc:docMk/>
          <pc:sldMk cId="2816864091" sldId="271"/>
        </pc:sldMkLst>
        <pc:spChg chg="del">
          <ac:chgData name="Shreyas Goyal" userId="942011336d40a87e" providerId="LiveId" clId="{26FBB410-A7C2-4991-B5B2-5E89BC06CD92}" dt="2024-07-19T14:53:39.835" v="4913" actId="478"/>
          <ac:spMkLst>
            <pc:docMk/>
            <pc:sldMk cId="2816864091" sldId="271"/>
            <ac:spMk id="48" creationId="{B985AD01-04DA-7A10-B524-F59CA30C13AA}"/>
          </ac:spMkLst>
        </pc:spChg>
        <pc:spChg chg="mod">
          <ac:chgData name="Shreyas Goyal" userId="942011336d40a87e" providerId="LiveId" clId="{26FBB410-A7C2-4991-B5B2-5E89BC06CD92}" dt="2024-07-19T14:51:13.215" v="4795" actId="1038"/>
          <ac:spMkLst>
            <pc:docMk/>
            <pc:sldMk cId="2816864091" sldId="271"/>
            <ac:spMk id="49" creationId="{05F945C9-C4B2-1CBF-1112-62695C595C99}"/>
          </ac:spMkLst>
        </pc:spChg>
        <pc:spChg chg="mod">
          <ac:chgData name="Shreyas Goyal" userId="942011336d40a87e" providerId="LiveId" clId="{26FBB410-A7C2-4991-B5B2-5E89BC06CD92}" dt="2024-07-19T14:53:23.668" v="4911" actId="1038"/>
          <ac:spMkLst>
            <pc:docMk/>
            <pc:sldMk cId="2816864091" sldId="271"/>
            <ac:spMk id="50" creationId="{D940B113-FCCC-2396-BB96-F45B7A3959F7}"/>
          </ac:spMkLst>
        </pc:spChg>
        <pc:spChg chg="mod">
          <ac:chgData name="Shreyas Goyal" userId="942011336d40a87e" providerId="LiveId" clId="{26FBB410-A7C2-4991-B5B2-5E89BC06CD92}" dt="2024-07-19T14:48:22.230" v="4491" actId="20577"/>
          <ac:spMkLst>
            <pc:docMk/>
            <pc:sldMk cId="2816864091" sldId="271"/>
            <ac:spMk id="56" creationId="{7C4B9247-A630-8871-A433-1D1D602190EA}"/>
          </ac:spMkLst>
        </pc:spChg>
        <pc:spChg chg="del">
          <ac:chgData name="Shreyas Goyal" userId="942011336d40a87e" providerId="LiveId" clId="{26FBB410-A7C2-4991-B5B2-5E89BC06CD92}" dt="2024-07-19T13:14:11.841" v="4226" actId="478"/>
          <ac:spMkLst>
            <pc:docMk/>
            <pc:sldMk cId="2816864091" sldId="271"/>
            <ac:spMk id="57" creationId="{DEA7B3AA-2CD2-5F47-B492-35503C08B9E6}"/>
          </ac:spMkLst>
        </pc:spChg>
        <pc:spChg chg="del">
          <ac:chgData name="Shreyas Goyal" userId="942011336d40a87e" providerId="LiveId" clId="{26FBB410-A7C2-4991-B5B2-5E89BC06CD92}" dt="2024-07-19T13:14:18.239" v="4229" actId="478"/>
          <ac:spMkLst>
            <pc:docMk/>
            <pc:sldMk cId="2816864091" sldId="271"/>
            <ac:spMk id="60" creationId="{DB04026A-EA79-476A-37E2-3AFDF9254550}"/>
          </ac:spMkLst>
        </pc:spChg>
        <pc:spChg chg="mod">
          <ac:chgData name="Shreyas Goyal" userId="942011336d40a87e" providerId="LiveId" clId="{26FBB410-A7C2-4991-B5B2-5E89BC06CD92}" dt="2024-07-19T14:49:27.156" v="4650" actId="1076"/>
          <ac:spMkLst>
            <pc:docMk/>
            <pc:sldMk cId="2816864091" sldId="271"/>
            <ac:spMk id="61" creationId="{3BFB6F36-6856-29CA-E8F2-04CA927F1123}"/>
          </ac:spMkLst>
        </pc:spChg>
        <pc:spChg chg="mod">
          <ac:chgData name="Shreyas Goyal" userId="942011336d40a87e" providerId="LiveId" clId="{26FBB410-A7C2-4991-B5B2-5E89BC06CD92}" dt="2024-07-19T14:52:02.699" v="4806" actId="20577"/>
          <ac:spMkLst>
            <pc:docMk/>
            <pc:sldMk cId="2816864091" sldId="271"/>
            <ac:spMk id="62" creationId="{D84D1B8B-9120-6FBB-9495-0D9573EEC088}"/>
          </ac:spMkLst>
        </pc:spChg>
        <pc:spChg chg="mod">
          <ac:chgData name="Shreyas Goyal" userId="942011336d40a87e" providerId="LiveId" clId="{26FBB410-A7C2-4991-B5B2-5E89BC06CD92}" dt="2024-07-19T14:53:13.770" v="4900" actId="1076"/>
          <ac:spMkLst>
            <pc:docMk/>
            <pc:sldMk cId="2816864091" sldId="271"/>
            <ac:spMk id="63" creationId="{54019164-8A4A-BFCF-2D77-06F5EA240515}"/>
          </ac:spMkLst>
        </pc:spChg>
        <pc:spChg chg="del">
          <ac:chgData name="Shreyas Goyal" userId="942011336d40a87e" providerId="LiveId" clId="{26FBB410-A7C2-4991-B5B2-5E89BC06CD92}" dt="2024-07-19T14:53:37.974" v="4912" actId="478"/>
          <ac:spMkLst>
            <pc:docMk/>
            <pc:sldMk cId="2816864091" sldId="271"/>
            <ac:spMk id="64" creationId="{6189FF5D-1D54-644F-AC71-DE0C2F50BE83}"/>
          </ac:spMkLst>
        </pc:spChg>
        <pc:graphicFrameChg chg="add del mod">
          <ac:chgData name="Shreyas Goyal" userId="942011336d40a87e" providerId="LiveId" clId="{26FBB410-A7C2-4991-B5B2-5E89BC06CD92}" dt="2024-07-19T14:42:04.046" v="4250" actId="478"/>
          <ac:graphicFrameMkLst>
            <pc:docMk/>
            <pc:sldMk cId="2816864091" sldId="271"/>
            <ac:graphicFrameMk id="2" creationId="{0A17EBC2-82AA-C5D0-8C09-F6B6FB02990E}"/>
          </ac:graphicFrameMkLst>
        </pc:graphicFrameChg>
        <pc:graphicFrameChg chg="add mod">
          <ac:chgData name="Shreyas Goyal" userId="942011336d40a87e" providerId="LiveId" clId="{26FBB410-A7C2-4991-B5B2-5E89BC06CD92}" dt="2024-07-19T14:42:46.261" v="4257" actId="1076"/>
          <ac:graphicFrameMkLst>
            <pc:docMk/>
            <pc:sldMk cId="2816864091" sldId="271"/>
            <ac:graphicFrameMk id="3" creationId="{0A17EBC2-82AA-C5D0-8C09-F6B6FB02990E}"/>
          </ac:graphicFrameMkLst>
        </pc:graphicFrameChg>
        <pc:graphicFrameChg chg="add mod">
          <ac:chgData name="Shreyas Goyal" userId="942011336d40a87e" providerId="LiveId" clId="{26FBB410-A7C2-4991-B5B2-5E89BC06CD92}" dt="2024-07-19T14:42:51.371" v="4258" actId="1076"/>
          <ac:graphicFrameMkLst>
            <pc:docMk/>
            <pc:sldMk cId="2816864091" sldId="271"/>
            <ac:graphicFrameMk id="4" creationId="{C3BF113E-4F9D-C13D-B3BE-3F0B33FCAFF9}"/>
          </ac:graphicFrameMkLst>
        </pc:graphicFrameChg>
        <pc:graphicFrameChg chg="del modGraphic">
          <ac:chgData name="Shreyas Goyal" userId="942011336d40a87e" providerId="LiveId" clId="{26FBB410-A7C2-4991-B5B2-5E89BC06CD92}" dt="2024-07-19T13:14:16.903" v="4228" actId="478"/>
          <ac:graphicFrameMkLst>
            <pc:docMk/>
            <pc:sldMk cId="2816864091" sldId="271"/>
            <ac:graphicFrameMk id="54" creationId="{2C0A3EC9-AF39-B8DE-7C0F-D2CBEFA61A72}"/>
          </ac:graphicFrameMkLst>
        </pc:graphicFrameChg>
        <pc:graphicFrameChg chg="del modGraphic">
          <ac:chgData name="Shreyas Goyal" userId="942011336d40a87e" providerId="LiveId" clId="{26FBB410-A7C2-4991-B5B2-5E89BC06CD92}" dt="2024-07-19T13:14:21.667" v="4231" actId="478"/>
          <ac:graphicFrameMkLst>
            <pc:docMk/>
            <pc:sldMk cId="2816864091" sldId="271"/>
            <ac:graphicFrameMk id="59" creationId="{F270878F-8D82-E789-BE56-8B5A51CE1DBF}"/>
          </ac:graphicFrameMkLst>
        </pc:graphicFrameChg>
      </pc:sldChg>
      <pc:sldChg chg="addSp delSp modSp add mod">
        <pc:chgData name="Shreyas Goyal" userId="942011336d40a87e" providerId="LiveId" clId="{26FBB410-A7C2-4991-B5B2-5E89BC06CD92}" dt="2024-07-19T16:02:07.226" v="6280" actId="27918"/>
        <pc:sldMkLst>
          <pc:docMk/>
          <pc:sldMk cId="3697621682" sldId="272"/>
        </pc:sldMkLst>
        <pc:spChg chg="mod">
          <ac:chgData name="Shreyas Goyal" userId="942011336d40a87e" providerId="LiveId" clId="{26FBB410-A7C2-4991-B5B2-5E89BC06CD92}" dt="2024-07-19T11:50:34.601" v="3727"/>
          <ac:spMkLst>
            <pc:docMk/>
            <pc:sldMk cId="3697621682" sldId="272"/>
            <ac:spMk id="26" creationId="{09595502-3D43-47B1-86E3-FEF608C43F20}"/>
          </ac:spMkLst>
        </pc:spChg>
        <pc:spChg chg="mod">
          <ac:chgData name="Shreyas Goyal" userId="942011336d40a87e" providerId="LiveId" clId="{26FBB410-A7C2-4991-B5B2-5E89BC06CD92}" dt="2024-07-19T14:56:06.497" v="5084" actId="20577"/>
          <ac:spMkLst>
            <pc:docMk/>
            <pc:sldMk cId="3697621682" sldId="272"/>
            <ac:spMk id="56" creationId="{7C4B9247-A630-8871-A433-1D1D602190EA}"/>
          </ac:spMkLst>
        </pc:spChg>
        <pc:spChg chg="del">
          <ac:chgData name="Shreyas Goyal" userId="942011336d40a87e" providerId="LiveId" clId="{26FBB410-A7C2-4991-B5B2-5E89BC06CD92}" dt="2024-07-19T14:53:48.566" v="4914" actId="478"/>
          <ac:spMkLst>
            <pc:docMk/>
            <pc:sldMk cId="3697621682" sldId="272"/>
            <ac:spMk id="57" creationId="{DEA7B3AA-2CD2-5F47-B492-35503C08B9E6}"/>
          </ac:spMkLst>
        </pc:spChg>
        <pc:spChg chg="del">
          <ac:chgData name="Shreyas Goyal" userId="942011336d40a87e" providerId="LiveId" clId="{26FBB410-A7C2-4991-B5B2-5E89BC06CD92}" dt="2024-07-19T14:53:52.481" v="4918" actId="478"/>
          <ac:spMkLst>
            <pc:docMk/>
            <pc:sldMk cId="3697621682" sldId="272"/>
            <ac:spMk id="60" creationId="{DB04026A-EA79-476A-37E2-3AFDF9254550}"/>
          </ac:spMkLst>
        </pc:spChg>
        <pc:spChg chg="mod">
          <ac:chgData name="Shreyas Goyal" userId="942011336d40a87e" providerId="LiveId" clId="{26FBB410-A7C2-4991-B5B2-5E89BC06CD92}" dt="2024-07-19T14:56:50.150" v="5192" actId="20577"/>
          <ac:spMkLst>
            <pc:docMk/>
            <pc:sldMk cId="3697621682" sldId="272"/>
            <ac:spMk id="61" creationId="{3BFB6F36-6856-29CA-E8F2-04CA927F1123}"/>
          </ac:spMkLst>
        </pc:spChg>
        <pc:spChg chg="mod">
          <ac:chgData name="Shreyas Goyal" userId="942011336d40a87e" providerId="LiveId" clId="{26FBB410-A7C2-4991-B5B2-5E89BC06CD92}" dt="2024-07-19T14:57:26.672" v="5283" actId="14100"/>
          <ac:spMkLst>
            <pc:docMk/>
            <pc:sldMk cId="3697621682" sldId="272"/>
            <ac:spMk id="62" creationId="{D84D1B8B-9120-6FBB-9495-0D9573EEC088}"/>
          </ac:spMkLst>
        </pc:spChg>
        <pc:spChg chg="mod">
          <ac:chgData name="Shreyas Goyal" userId="942011336d40a87e" providerId="LiveId" clId="{26FBB410-A7C2-4991-B5B2-5E89BC06CD92}" dt="2024-07-19T14:58:34.933" v="5424" actId="20577"/>
          <ac:spMkLst>
            <pc:docMk/>
            <pc:sldMk cId="3697621682" sldId="272"/>
            <ac:spMk id="63" creationId="{54019164-8A4A-BFCF-2D77-06F5EA240515}"/>
          </ac:spMkLst>
        </pc:spChg>
        <pc:spChg chg="mod">
          <ac:chgData name="Shreyas Goyal" userId="942011336d40a87e" providerId="LiveId" clId="{26FBB410-A7C2-4991-B5B2-5E89BC06CD92}" dt="2024-07-19T14:59:27.887" v="5572" actId="1076"/>
          <ac:spMkLst>
            <pc:docMk/>
            <pc:sldMk cId="3697621682" sldId="272"/>
            <ac:spMk id="64" creationId="{6189FF5D-1D54-644F-AC71-DE0C2F50BE83}"/>
          </ac:spMkLst>
        </pc:spChg>
        <pc:graphicFrameChg chg="add mod">
          <ac:chgData name="Shreyas Goyal" userId="942011336d40a87e" providerId="LiveId" clId="{26FBB410-A7C2-4991-B5B2-5E89BC06CD92}" dt="2024-07-19T14:55:01.758" v="4937" actId="14100"/>
          <ac:graphicFrameMkLst>
            <pc:docMk/>
            <pc:sldMk cId="3697621682" sldId="272"/>
            <ac:graphicFrameMk id="2" creationId="{60169051-3455-468F-B76C-E74101F819D1}"/>
          </ac:graphicFrameMkLst>
        </pc:graphicFrameChg>
        <pc:graphicFrameChg chg="add mod">
          <ac:chgData name="Shreyas Goyal" userId="942011336d40a87e" providerId="LiveId" clId="{26FBB410-A7C2-4991-B5B2-5E89BC06CD92}" dt="2024-07-19T14:55:06.272" v="4938" actId="14100"/>
          <ac:graphicFrameMkLst>
            <pc:docMk/>
            <pc:sldMk cId="3697621682" sldId="272"/>
            <ac:graphicFrameMk id="3" creationId="{A1F37A7B-AF6E-4650-9AF6-DF9C9FEBBDD8}"/>
          </ac:graphicFrameMkLst>
        </pc:graphicFrameChg>
        <pc:graphicFrameChg chg="add mod">
          <ac:chgData name="Shreyas Goyal" userId="942011336d40a87e" providerId="LiveId" clId="{26FBB410-A7C2-4991-B5B2-5E89BC06CD92}" dt="2024-07-19T14:55:10.934" v="4939" actId="1076"/>
          <ac:graphicFrameMkLst>
            <pc:docMk/>
            <pc:sldMk cId="3697621682" sldId="272"/>
            <ac:graphicFrameMk id="4" creationId="{F96755FD-644A-4806-B9E2-9A99782BF61A}"/>
          </ac:graphicFrameMkLst>
        </pc:graphicFrameChg>
        <pc:graphicFrameChg chg="add mod">
          <ac:chgData name="Shreyas Goyal" userId="942011336d40a87e" providerId="LiveId" clId="{26FBB410-A7C2-4991-B5B2-5E89BC06CD92}" dt="2024-07-19T14:55:14.653" v="4940" actId="1076"/>
          <ac:graphicFrameMkLst>
            <pc:docMk/>
            <pc:sldMk cId="3697621682" sldId="272"/>
            <ac:graphicFrameMk id="5" creationId="{B5AC897A-04AC-49D1-8965-64292D485060}"/>
          </ac:graphicFrameMkLst>
        </pc:graphicFrameChg>
        <pc:graphicFrameChg chg="del modGraphic">
          <ac:chgData name="Shreyas Goyal" userId="942011336d40a87e" providerId="LiveId" clId="{26FBB410-A7C2-4991-B5B2-5E89BC06CD92}" dt="2024-07-19T14:53:51.042" v="4917" actId="478"/>
          <ac:graphicFrameMkLst>
            <pc:docMk/>
            <pc:sldMk cId="3697621682" sldId="272"/>
            <ac:graphicFrameMk id="54" creationId="{2C0A3EC9-AF39-B8DE-7C0F-D2CBEFA61A72}"/>
          </ac:graphicFrameMkLst>
        </pc:graphicFrameChg>
        <pc:graphicFrameChg chg="del">
          <ac:chgData name="Shreyas Goyal" userId="942011336d40a87e" providerId="LiveId" clId="{26FBB410-A7C2-4991-B5B2-5E89BC06CD92}" dt="2024-07-19T14:53:53.403" v="4919" actId="478"/>
          <ac:graphicFrameMkLst>
            <pc:docMk/>
            <pc:sldMk cId="3697621682" sldId="272"/>
            <ac:graphicFrameMk id="59" creationId="{F270878F-8D82-E789-BE56-8B5A51CE1DBF}"/>
          </ac:graphicFrameMkLst>
        </pc:graphicFrameChg>
      </pc:sldChg>
      <pc:sldChg chg="addSp delSp modSp add mod">
        <pc:chgData name="Shreyas Goyal" userId="942011336d40a87e" providerId="LiveId" clId="{26FBB410-A7C2-4991-B5B2-5E89BC06CD92}" dt="2024-07-19T16:03:14.309" v="6384" actId="478"/>
        <pc:sldMkLst>
          <pc:docMk/>
          <pc:sldMk cId="4270314260" sldId="273"/>
        </pc:sldMkLst>
        <pc:spChg chg="del">
          <ac:chgData name="Shreyas Goyal" userId="942011336d40a87e" providerId="LiveId" clId="{26FBB410-A7C2-4991-B5B2-5E89BC06CD92}" dt="2024-07-19T16:03:11.670" v="6382" actId="478"/>
          <ac:spMkLst>
            <pc:docMk/>
            <pc:sldMk cId="4270314260" sldId="273"/>
            <ac:spMk id="48" creationId="{B985AD01-04DA-7A10-B524-F59CA30C13AA}"/>
          </ac:spMkLst>
        </pc:spChg>
        <pc:spChg chg="del">
          <ac:chgData name="Shreyas Goyal" userId="942011336d40a87e" providerId="LiveId" clId="{26FBB410-A7C2-4991-B5B2-5E89BC06CD92}" dt="2024-07-19T16:03:14.309" v="6384" actId="478"/>
          <ac:spMkLst>
            <pc:docMk/>
            <pc:sldMk cId="4270314260" sldId="273"/>
            <ac:spMk id="50" creationId="{D940B113-FCCC-2396-BB96-F45B7A3959F7}"/>
          </ac:spMkLst>
        </pc:spChg>
        <pc:spChg chg="mod">
          <ac:chgData name="Shreyas Goyal" userId="942011336d40a87e" providerId="LiveId" clId="{26FBB410-A7C2-4991-B5B2-5E89BC06CD92}" dt="2024-07-19T16:01:08.644" v="6127" actId="20577"/>
          <ac:spMkLst>
            <pc:docMk/>
            <pc:sldMk cId="4270314260" sldId="273"/>
            <ac:spMk id="56" creationId="{7C4B9247-A630-8871-A433-1D1D602190EA}"/>
          </ac:spMkLst>
        </pc:spChg>
        <pc:spChg chg="del">
          <ac:chgData name="Shreyas Goyal" userId="942011336d40a87e" providerId="LiveId" clId="{26FBB410-A7C2-4991-B5B2-5E89BC06CD92}" dt="2024-07-19T14:54:04.386" v="4925" actId="478"/>
          <ac:spMkLst>
            <pc:docMk/>
            <pc:sldMk cId="4270314260" sldId="273"/>
            <ac:spMk id="57" creationId="{DEA7B3AA-2CD2-5F47-B492-35503C08B9E6}"/>
          </ac:spMkLst>
        </pc:spChg>
        <pc:spChg chg="del">
          <ac:chgData name="Shreyas Goyal" userId="942011336d40a87e" providerId="LiveId" clId="{26FBB410-A7C2-4991-B5B2-5E89BC06CD92}" dt="2024-07-19T14:54:07.235" v="4927" actId="478"/>
          <ac:spMkLst>
            <pc:docMk/>
            <pc:sldMk cId="4270314260" sldId="273"/>
            <ac:spMk id="60" creationId="{DB04026A-EA79-476A-37E2-3AFDF9254550}"/>
          </ac:spMkLst>
        </pc:spChg>
        <pc:spChg chg="mod">
          <ac:chgData name="Shreyas Goyal" userId="942011336d40a87e" providerId="LiveId" clId="{26FBB410-A7C2-4991-B5B2-5E89BC06CD92}" dt="2024-07-19T16:02:10.513" v="6282" actId="2711"/>
          <ac:spMkLst>
            <pc:docMk/>
            <pc:sldMk cId="4270314260" sldId="273"/>
            <ac:spMk id="61" creationId="{3BFB6F36-6856-29CA-E8F2-04CA927F1123}"/>
          </ac:spMkLst>
        </pc:spChg>
        <pc:spChg chg="mod">
          <ac:chgData name="Shreyas Goyal" userId="942011336d40a87e" providerId="LiveId" clId="{26FBB410-A7C2-4991-B5B2-5E89BC06CD92}" dt="2024-07-19T16:02:54.544" v="6380" actId="14100"/>
          <ac:spMkLst>
            <pc:docMk/>
            <pc:sldMk cId="4270314260" sldId="273"/>
            <ac:spMk id="62" creationId="{D84D1B8B-9120-6FBB-9495-0D9573EEC088}"/>
          </ac:spMkLst>
        </pc:spChg>
        <pc:spChg chg="del">
          <ac:chgData name="Shreyas Goyal" userId="942011336d40a87e" providerId="LiveId" clId="{26FBB410-A7C2-4991-B5B2-5E89BC06CD92}" dt="2024-07-19T16:03:12.937" v="6383" actId="478"/>
          <ac:spMkLst>
            <pc:docMk/>
            <pc:sldMk cId="4270314260" sldId="273"/>
            <ac:spMk id="63" creationId="{54019164-8A4A-BFCF-2D77-06F5EA240515}"/>
          </ac:spMkLst>
        </pc:spChg>
        <pc:spChg chg="del">
          <ac:chgData name="Shreyas Goyal" userId="942011336d40a87e" providerId="LiveId" clId="{26FBB410-A7C2-4991-B5B2-5E89BC06CD92}" dt="2024-07-19T16:03:10.204" v="6381" actId="478"/>
          <ac:spMkLst>
            <pc:docMk/>
            <pc:sldMk cId="4270314260" sldId="273"/>
            <ac:spMk id="64" creationId="{6189FF5D-1D54-644F-AC71-DE0C2F50BE83}"/>
          </ac:spMkLst>
        </pc:spChg>
        <pc:graphicFrameChg chg="add del mod modGraphic">
          <ac:chgData name="Shreyas Goyal" userId="942011336d40a87e" providerId="LiveId" clId="{26FBB410-A7C2-4991-B5B2-5E89BC06CD92}" dt="2024-07-19T16:00:37.169" v="6073" actId="478"/>
          <ac:graphicFrameMkLst>
            <pc:docMk/>
            <pc:sldMk cId="4270314260" sldId="273"/>
            <ac:graphicFrameMk id="2" creationId="{C4579854-AD12-D082-7162-FAA033CE6A00}"/>
          </ac:graphicFrameMkLst>
        </pc:graphicFrameChg>
        <pc:graphicFrameChg chg="add mod">
          <ac:chgData name="Shreyas Goyal" userId="942011336d40a87e" providerId="LiveId" clId="{26FBB410-A7C2-4991-B5B2-5E89BC06CD92}" dt="2024-07-19T16:00:50.814" v="6076" actId="1076"/>
          <ac:graphicFrameMkLst>
            <pc:docMk/>
            <pc:sldMk cId="4270314260" sldId="273"/>
            <ac:graphicFrameMk id="3" creationId="{7B5DDDA6-9FE7-5862-78EF-59367EF166F7}"/>
          </ac:graphicFrameMkLst>
        </pc:graphicFrameChg>
        <pc:graphicFrameChg chg="del">
          <ac:chgData name="Shreyas Goyal" userId="942011336d40a87e" providerId="LiveId" clId="{26FBB410-A7C2-4991-B5B2-5E89BC06CD92}" dt="2024-07-19T14:54:05.562" v="4926" actId="478"/>
          <ac:graphicFrameMkLst>
            <pc:docMk/>
            <pc:sldMk cId="4270314260" sldId="273"/>
            <ac:graphicFrameMk id="54" creationId="{2C0A3EC9-AF39-B8DE-7C0F-D2CBEFA61A72}"/>
          </ac:graphicFrameMkLst>
        </pc:graphicFrameChg>
        <pc:graphicFrameChg chg="del modGraphic">
          <ac:chgData name="Shreyas Goyal" userId="942011336d40a87e" providerId="LiveId" clId="{26FBB410-A7C2-4991-B5B2-5E89BC06CD92}" dt="2024-07-19T14:54:09.315" v="4929" actId="478"/>
          <ac:graphicFrameMkLst>
            <pc:docMk/>
            <pc:sldMk cId="4270314260" sldId="273"/>
            <ac:graphicFrameMk id="59" creationId="{F270878F-8D82-E789-BE56-8B5A51CE1DBF}"/>
          </ac:graphicFrameMkLst>
        </pc:graphicFrameChg>
      </pc:sldChg>
      <pc:sldChg chg="addSp delSp modSp add mod">
        <pc:chgData name="Shreyas Goyal" userId="942011336d40a87e" providerId="LiveId" clId="{26FBB410-A7C2-4991-B5B2-5E89BC06CD92}" dt="2024-07-19T16:02:07.240" v="6281" actId="27918"/>
        <pc:sldMkLst>
          <pc:docMk/>
          <pc:sldMk cId="4055076029" sldId="274"/>
        </pc:sldMkLst>
        <pc:spChg chg="del">
          <ac:chgData name="Shreyas Goyal" userId="942011336d40a87e" providerId="LiveId" clId="{26FBB410-A7C2-4991-B5B2-5E89BC06CD92}" dt="2024-07-19T15:14:56.653" v="6023" actId="478"/>
          <ac:spMkLst>
            <pc:docMk/>
            <pc:sldMk cId="4055076029" sldId="274"/>
            <ac:spMk id="48" creationId="{B985AD01-04DA-7A10-B524-F59CA30C13AA}"/>
          </ac:spMkLst>
        </pc:spChg>
        <pc:spChg chg="mod">
          <ac:chgData name="Shreyas Goyal" userId="942011336d40a87e" providerId="LiveId" clId="{26FBB410-A7C2-4991-B5B2-5E89BC06CD92}" dt="2024-07-19T15:12:01.168" v="5713" actId="20577"/>
          <ac:spMkLst>
            <pc:docMk/>
            <pc:sldMk cId="4055076029" sldId="274"/>
            <ac:spMk id="56" creationId="{7C4B9247-A630-8871-A433-1D1D602190EA}"/>
          </ac:spMkLst>
        </pc:spChg>
        <pc:spChg chg="del">
          <ac:chgData name="Shreyas Goyal" userId="942011336d40a87e" providerId="LiveId" clId="{26FBB410-A7C2-4991-B5B2-5E89BC06CD92}" dt="2024-07-19T14:53:56.792" v="4920" actId="478"/>
          <ac:spMkLst>
            <pc:docMk/>
            <pc:sldMk cId="4055076029" sldId="274"/>
            <ac:spMk id="57" creationId="{DEA7B3AA-2CD2-5F47-B492-35503C08B9E6}"/>
          </ac:spMkLst>
        </pc:spChg>
        <pc:spChg chg="del">
          <ac:chgData name="Shreyas Goyal" userId="942011336d40a87e" providerId="LiveId" clId="{26FBB410-A7C2-4991-B5B2-5E89BC06CD92}" dt="2024-07-19T14:53:59.761" v="4922" actId="478"/>
          <ac:spMkLst>
            <pc:docMk/>
            <pc:sldMk cId="4055076029" sldId="274"/>
            <ac:spMk id="60" creationId="{DB04026A-EA79-476A-37E2-3AFDF9254550}"/>
          </ac:spMkLst>
        </pc:spChg>
        <pc:spChg chg="mod">
          <ac:chgData name="Shreyas Goyal" userId="942011336d40a87e" providerId="LiveId" clId="{26FBB410-A7C2-4991-B5B2-5E89BC06CD92}" dt="2024-07-19T15:12:31.475" v="5767" actId="20577"/>
          <ac:spMkLst>
            <pc:docMk/>
            <pc:sldMk cId="4055076029" sldId="274"/>
            <ac:spMk id="61" creationId="{3BFB6F36-6856-29CA-E8F2-04CA927F1123}"/>
          </ac:spMkLst>
        </pc:spChg>
        <pc:spChg chg="mod">
          <ac:chgData name="Shreyas Goyal" userId="942011336d40a87e" providerId="LiveId" clId="{26FBB410-A7C2-4991-B5B2-5E89BC06CD92}" dt="2024-07-19T15:13:51.522" v="5910" actId="20577"/>
          <ac:spMkLst>
            <pc:docMk/>
            <pc:sldMk cId="4055076029" sldId="274"/>
            <ac:spMk id="62" creationId="{D84D1B8B-9120-6FBB-9495-0D9573EEC088}"/>
          </ac:spMkLst>
        </pc:spChg>
        <pc:spChg chg="mod">
          <ac:chgData name="Shreyas Goyal" userId="942011336d40a87e" providerId="LiveId" clId="{26FBB410-A7C2-4991-B5B2-5E89BC06CD92}" dt="2024-07-19T15:14:51.681" v="6021" actId="14100"/>
          <ac:spMkLst>
            <pc:docMk/>
            <pc:sldMk cId="4055076029" sldId="274"/>
            <ac:spMk id="63" creationId="{54019164-8A4A-BFCF-2D77-06F5EA240515}"/>
          </ac:spMkLst>
        </pc:spChg>
        <pc:spChg chg="del">
          <ac:chgData name="Shreyas Goyal" userId="942011336d40a87e" providerId="LiveId" clId="{26FBB410-A7C2-4991-B5B2-5E89BC06CD92}" dt="2024-07-19T15:14:54.559" v="6022" actId="478"/>
          <ac:spMkLst>
            <pc:docMk/>
            <pc:sldMk cId="4055076029" sldId="274"/>
            <ac:spMk id="64" creationId="{6189FF5D-1D54-644F-AC71-DE0C2F50BE83}"/>
          </ac:spMkLst>
        </pc:spChg>
        <pc:graphicFrameChg chg="add mod">
          <ac:chgData name="Shreyas Goyal" userId="942011336d40a87e" providerId="LiveId" clId="{26FBB410-A7C2-4991-B5B2-5E89BC06CD92}" dt="2024-07-19T15:11:29.997" v="5650" actId="1037"/>
          <ac:graphicFrameMkLst>
            <pc:docMk/>
            <pc:sldMk cId="4055076029" sldId="274"/>
            <ac:graphicFrameMk id="2" creationId="{7A7E5C2E-72E8-46E0-C066-836B23B2FA60}"/>
          </ac:graphicFrameMkLst>
        </pc:graphicFrameChg>
        <pc:graphicFrameChg chg="del">
          <ac:chgData name="Shreyas Goyal" userId="942011336d40a87e" providerId="LiveId" clId="{26FBB410-A7C2-4991-B5B2-5E89BC06CD92}" dt="2024-07-19T14:53:58.184" v="4921" actId="478"/>
          <ac:graphicFrameMkLst>
            <pc:docMk/>
            <pc:sldMk cId="4055076029" sldId="274"/>
            <ac:graphicFrameMk id="54" creationId="{2C0A3EC9-AF39-B8DE-7C0F-D2CBEFA61A72}"/>
          </ac:graphicFrameMkLst>
        </pc:graphicFrameChg>
        <pc:graphicFrameChg chg="del modGraphic">
          <ac:chgData name="Shreyas Goyal" userId="942011336d40a87e" providerId="LiveId" clId="{26FBB410-A7C2-4991-B5B2-5E89BC06CD92}" dt="2024-07-19T14:54:01.595" v="4924" actId="478"/>
          <ac:graphicFrameMkLst>
            <pc:docMk/>
            <pc:sldMk cId="4055076029" sldId="274"/>
            <ac:graphicFrameMk id="59" creationId="{F270878F-8D82-E789-BE56-8B5A51CE1DBF}"/>
          </ac:graphicFrameMkLst>
        </pc:graphicFrameChg>
      </pc:sldChg>
      <pc:sldChg chg="addSp modSp add mod">
        <pc:chgData name="Shreyas Goyal" userId="942011336d40a87e" providerId="LiveId" clId="{26FBB410-A7C2-4991-B5B2-5E89BC06CD92}" dt="2024-07-19T16:25:15.356" v="6825"/>
        <pc:sldMkLst>
          <pc:docMk/>
          <pc:sldMk cId="2611702888" sldId="275"/>
        </pc:sldMkLst>
        <pc:spChg chg="add mod">
          <ac:chgData name="Shreyas Goyal" userId="942011336d40a87e" providerId="LiveId" clId="{26FBB410-A7C2-4991-B5B2-5E89BC06CD92}" dt="2024-07-19T16:24:49.308" v="6821" actId="14100"/>
          <ac:spMkLst>
            <pc:docMk/>
            <pc:sldMk cId="2611702888" sldId="275"/>
            <ac:spMk id="6" creationId="{36FC1D03-B14B-1E31-4CDF-03CE7EFF5AA8}"/>
          </ac:spMkLst>
        </pc:spChg>
        <pc:spChg chg="mod">
          <ac:chgData name="Shreyas Goyal" userId="942011336d40a87e" providerId="LiveId" clId="{26FBB410-A7C2-4991-B5B2-5E89BC06CD92}" dt="2024-07-19T16:23:05.077" v="6793"/>
          <ac:spMkLst>
            <pc:docMk/>
            <pc:sldMk cId="2611702888" sldId="275"/>
            <ac:spMk id="11" creationId="{00000000-0000-0000-0000-000000000000}"/>
          </ac:spMkLst>
        </pc:spChg>
        <pc:spChg chg="add mod">
          <ac:chgData name="Shreyas Goyal" userId="942011336d40a87e" providerId="LiveId" clId="{26FBB410-A7C2-4991-B5B2-5E89BC06CD92}" dt="2024-07-19T16:25:02.471" v="6823" actId="1076"/>
          <ac:spMkLst>
            <pc:docMk/>
            <pc:sldMk cId="2611702888" sldId="275"/>
            <ac:spMk id="16" creationId="{6E267EB9-0FF7-3394-DAB3-3C657525B2D2}"/>
          </ac:spMkLst>
        </pc:spChg>
        <pc:spChg chg="mod">
          <ac:chgData name="Shreyas Goyal" userId="942011336d40a87e" providerId="LiveId" clId="{26FBB410-A7C2-4991-B5B2-5E89BC06CD92}" dt="2024-07-19T16:23:49.430" v="6813" actId="20577"/>
          <ac:spMkLst>
            <pc:docMk/>
            <pc:sldMk cId="2611702888" sldId="275"/>
            <ac:spMk id="18" creationId="{00000000-0000-0000-0000-000000000000}"/>
          </ac:spMkLst>
        </pc:spChg>
        <pc:spChg chg="mod">
          <ac:chgData name="Shreyas Goyal" userId="942011336d40a87e" providerId="LiveId" clId="{26FBB410-A7C2-4991-B5B2-5E89BC06CD92}" dt="2024-07-19T16:23:27.082" v="6795"/>
          <ac:spMkLst>
            <pc:docMk/>
            <pc:sldMk cId="2611702888" sldId="275"/>
            <ac:spMk id="19" creationId="{00000000-0000-0000-0000-000000000000}"/>
          </ac:spMkLst>
        </pc:spChg>
        <pc:spChg chg="mod">
          <ac:chgData name="Shreyas Goyal" userId="942011336d40a87e" providerId="LiveId" clId="{26FBB410-A7C2-4991-B5B2-5E89BC06CD92}" dt="2024-07-19T16:23:58.373" v="6814"/>
          <ac:spMkLst>
            <pc:docMk/>
            <pc:sldMk cId="2611702888" sldId="275"/>
            <ac:spMk id="30" creationId="{00000000-0000-0000-0000-000000000000}"/>
          </ac:spMkLst>
        </pc:spChg>
        <pc:spChg chg="mod">
          <ac:chgData name="Shreyas Goyal" userId="942011336d40a87e" providerId="LiveId" clId="{26FBB410-A7C2-4991-B5B2-5E89BC06CD92}" dt="2024-07-19T16:24:04.530" v="6815"/>
          <ac:spMkLst>
            <pc:docMk/>
            <pc:sldMk cId="2611702888" sldId="275"/>
            <ac:spMk id="31" creationId="{00000000-0000-0000-0000-000000000000}"/>
          </ac:spMkLst>
        </pc:spChg>
        <pc:spChg chg="mod">
          <ac:chgData name="Shreyas Goyal" userId="942011336d40a87e" providerId="LiveId" clId="{26FBB410-A7C2-4991-B5B2-5E89BC06CD92}" dt="2024-07-19T16:25:09.242" v="6824"/>
          <ac:spMkLst>
            <pc:docMk/>
            <pc:sldMk cId="2611702888" sldId="275"/>
            <ac:spMk id="42" creationId="{00000000-0000-0000-0000-000000000000}"/>
          </ac:spMkLst>
        </pc:spChg>
        <pc:spChg chg="mod">
          <ac:chgData name="Shreyas Goyal" userId="942011336d40a87e" providerId="LiveId" clId="{26FBB410-A7C2-4991-B5B2-5E89BC06CD92}" dt="2024-07-19T16:25:15.356" v="6825"/>
          <ac:spMkLst>
            <pc:docMk/>
            <pc:sldMk cId="2611702888" sldId="275"/>
            <ac:spMk id="43" creationId="{00000000-0000-0000-0000-000000000000}"/>
          </ac:spMkLst>
        </pc:spChg>
      </pc:sldChg>
      <pc:sldChg chg="delSp modSp add mod ord">
        <pc:chgData name="Shreyas Goyal" userId="942011336d40a87e" providerId="LiveId" clId="{26FBB410-A7C2-4991-B5B2-5E89BC06CD92}" dt="2024-07-19T16:22:55.076" v="6792" actId="207"/>
        <pc:sldMkLst>
          <pc:docMk/>
          <pc:sldMk cId="2341278487" sldId="276"/>
        </pc:sldMkLst>
        <pc:spChg chg="mod">
          <ac:chgData name="Shreyas Goyal" userId="942011336d40a87e" providerId="LiveId" clId="{26FBB410-A7C2-4991-B5B2-5E89BC06CD92}" dt="2024-07-19T16:20:12.940" v="6674"/>
          <ac:spMkLst>
            <pc:docMk/>
            <pc:sldMk cId="2341278487" sldId="276"/>
            <ac:spMk id="11" creationId="{00000000-0000-0000-0000-000000000000}"/>
          </ac:spMkLst>
        </pc:spChg>
        <pc:spChg chg="mod">
          <ac:chgData name="Shreyas Goyal" userId="942011336d40a87e" providerId="LiveId" clId="{26FBB410-A7C2-4991-B5B2-5E89BC06CD92}" dt="2024-07-19T16:22:22.128" v="6773" actId="20577"/>
          <ac:spMkLst>
            <pc:docMk/>
            <pc:sldMk cId="2341278487" sldId="276"/>
            <ac:spMk id="18" creationId="{00000000-0000-0000-0000-000000000000}"/>
          </ac:spMkLst>
        </pc:spChg>
        <pc:spChg chg="mod">
          <ac:chgData name="Shreyas Goyal" userId="942011336d40a87e" providerId="LiveId" clId="{26FBB410-A7C2-4991-B5B2-5E89BC06CD92}" dt="2024-07-19T16:22:53.080" v="6791" actId="207"/>
          <ac:spMkLst>
            <pc:docMk/>
            <pc:sldMk cId="2341278487" sldId="276"/>
            <ac:spMk id="19" creationId="{00000000-0000-0000-0000-000000000000}"/>
          </ac:spMkLst>
        </pc:spChg>
        <pc:spChg chg="del">
          <ac:chgData name="Shreyas Goyal" userId="942011336d40a87e" providerId="LiveId" clId="{26FBB410-A7C2-4991-B5B2-5E89BC06CD92}" dt="2024-07-19T16:20:29.824" v="6676" actId="478"/>
          <ac:spMkLst>
            <pc:docMk/>
            <pc:sldMk cId="2341278487" sldId="276"/>
            <ac:spMk id="30" creationId="{00000000-0000-0000-0000-000000000000}"/>
          </ac:spMkLst>
        </pc:spChg>
        <pc:spChg chg="del">
          <ac:chgData name="Shreyas Goyal" userId="942011336d40a87e" providerId="LiveId" clId="{26FBB410-A7C2-4991-B5B2-5E89BC06CD92}" dt="2024-07-19T16:20:32.175" v="6678" actId="478"/>
          <ac:spMkLst>
            <pc:docMk/>
            <pc:sldMk cId="2341278487" sldId="276"/>
            <ac:spMk id="31" creationId="{00000000-0000-0000-0000-000000000000}"/>
          </ac:spMkLst>
        </pc:spChg>
        <pc:spChg chg="mod">
          <ac:chgData name="Shreyas Goyal" userId="942011336d40a87e" providerId="LiveId" clId="{26FBB410-A7C2-4991-B5B2-5E89BC06CD92}" dt="2024-07-19T16:22:31.578" v="6788" actId="20577"/>
          <ac:spMkLst>
            <pc:docMk/>
            <pc:sldMk cId="2341278487" sldId="276"/>
            <ac:spMk id="42" creationId="{00000000-0000-0000-0000-000000000000}"/>
          </ac:spMkLst>
        </pc:spChg>
        <pc:spChg chg="mod">
          <ac:chgData name="Shreyas Goyal" userId="942011336d40a87e" providerId="LiveId" clId="{26FBB410-A7C2-4991-B5B2-5E89BC06CD92}" dt="2024-07-19T16:22:55.076" v="6792" actId="207"/>
          <ac:spMkLst>
            <pc:docMk/>
            <pc:sldMk cId="2341278487" sldId="276"/>
            <ac:spMk id="43" creationId="{00000000-0000-0000-0000-000000000000}"/>
          </ac:spMkLst>
        </pc:spChg>
        <pc:grpChg chg="mod">
          <ac:chgData name="Shreyas Goyal" userId="942011336d40a87e" providerId="LiveId" clId="{26FBB410-A7C2-4991-B5B2-5E89BC06CD92}" dt="2024-07-19T16:20:49.184" v="6716" actId="1038"/>
          <ac:grpSpMkLst>
            <pc:docMk/>
            <pc:sldMk cId="2341278487" sldId="276"/>
            <ac:grpSpMk id="7" creationId="{00000000-0000-0000-0000-000000000000}"/>
          </ac:grpSpMkLst>
        </pc:grpChg>
        <pc:grpChg chg="mod">
          <ac:chgData name="Shreyas Goyal" userId="942011336d40a87e" providerId="LiveId" clId="{26FBB410-A7C2-4991-B5B2-5E89BC06CD92}" dt="2024-07-19T16:20:49.184" v="6716" actId="1038"/>
          <ac:grpSpMkLst>
            <pc:docMk/>
            <pc:sldMk cId="2341278487" sldId="276"/>
            <ac:grpSpMk id="12" creationId="{00000000-0000-0000-0000-000000000000}"/>
          </ac:grpSpMkLst>
        </pc:grpChg>
        <pc:grpChg chg="mod">
          <ac:chgData name="Shreyas Goyal" userId="942011336d40a87e" providerId="LiveId" clId="{26FBB410-A7C2-4991-B5B2-5E89BC06CD92}" dt="2024-07-19T16:20:49.184" v="6716" actId="1038"/>
          <ac:grpSpMkLst>
            <pc:docMk/>
            <pc:sldMk cId="2341278487" sldId="276"/>
            <ac:grpSpMk id="14" creationId="{00000000-0000-0000-0000-000000000000}"/>
          </ac:grpSpMkLst>
        </pc:grpChg>
        <pc:grpChg chg="del">
          <ac:chgData name="Shreyas Goyal" userId="942011336d40a87e" providerId="LiveId" clId="{26FBB410-A7C2-4991-B5B2-5E89BC06CD92}" dt="2024-07-19T16:20:25.892" v="6675" actId="478"/>
          <ac:grpSpMkLst>
            <pc:docMk/>
            <pc:sldMk cId="2341278487" sldId="276"/>
            <ac:grpSpMk id="21" creationId="{00000000-0000-0000-0000-000000000000}"/>
          </ac:grpSpMkLst>
        </pc:grpChg>
        <pc:grpChg chg="del">
          <ac:chgData name="Shreyas Goyal" userId="942011336d40a87e" providerId="LiveId" clId="{26FBB410-A7C2-4991-B5B2-5E89BC06CD92}" dt="2024-07-19T16:20:33.851" v="6679" actId="478"/>
          <ac:grpSpMkLst>
            <pc:docMk/>
            <pc:sldMk cId="2341278487" sldId="276"/>
            <ac:grpSpMk id="24" creationId="{00000000-0000-0000-0000-000000000000}"/>
          </ac:grpSpMkLst>
        </pc:grpChg>
        <pc:grpChg chg="del">
          <ac:chgData name="Shreyas Goyal" userId="942011336d40a87e" providerId="LiveId" clId="{26FBB410-A7C2-4991-B5B2-5E89BC06CD92}" dt="2024-07-19T16:20:30.795" v="6677" actId="478"/>
          <ac:grpSpMkLst>
            <pc:docMk/>
            <pc:sldMk cId="2341278487" sldId="276"/>
            <ac:grpSpMk id="26" creationId="{00000000-0000-0000-0000-000000000000}"/>
          </ac:grpSpMkLst>
        </pc:grpChg>
        <pc:grpChg chg="mod">
          <ac:chgData name="Shreyas Goyal" userId="942011336d40a87e" providerId="LiveId" clId="{26FBB410-A7C2-4991-B5B2-5E89BC06CD92}" dt="2024-07-19T16:21:06.222" v="6754" actId="1037"/>
          <ac:grpSpMkLst>
            <pc:docMk/>
            <pc:sldMk cId="2341278487" sldId="276"/>
            <ac:grpSpMk id="33" creationId="{00000000-0000-0000-0000-000000000000}"/>
          </ac:grpSpMkLst>
        </pc:grpChg>
        <pc:grpChg chg="mod">
          <ac:chgData name="Shreyas Goyal" userId="942011336d40a87e" providerId="LiveId" clId="{26FBB410-A7C2-4991-B5B2-5E89BC06CD92}" dt="2024-07-19T16:21:06.222" v="6754" actId="1037"/>
          <ac:grpSpMkLst>
            <pc:docMk/>
            <pc:sldMk cId="2341278487" sldId="276"/>
            <ac:grpSpMk id="36" creationId="{00000000-0000-0000-0000-000000000000}"/>
          </ac:grpSpMkLst>
        </pc:grpChg>
        <pc:grpChg chg="mod">
          <ac:chgData name="Shreyas Goyal" userId="942011336d40a87e" providerId="LiveId" clId="{26FBB410-A7C2-4991-B5B2-5E89BC06CD92}" dt="2024-07-19T16:21:06.222" v="6754" actId="1037"/>
          <ac:grpSpMkLst>
            <pc:docMk/>
            <pc:sldMk cId="2341278487" sldId="276"/>
            <ac:grpSpMk id="38" creationId="{00000000-0000-0000-0000-000000000000}"/>
          </ac:grpSpMkLst>
        </pc:gr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hp\OneDrive\Desktop\Target%20-%20Data%20Scientist\newton%20School\SQL\SQL%20Project\O3%20Customer%20counts%20in%20countries.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hp\OneDrive\Desktop\Target%20-%20Data%20Scientist\newton%20School\SQL\SQL%20Project\O4%20total%20revenue%20from%20each%20country.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hp\OneDrive\Desktop\Target%20-%20Data%20Scientist\newton%20School\SQL\SQL%20Project\O9%20percentage%20of%20total%20sales%20by%20each%20genre%20in%20usa.csv"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Customer across countries</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'O3 Customer counts in countries'!$B$1</c:f>
              <c:strCache>
                <c:ptCount val="1"/>
                <c:pt idx="0">
                  <c:v>customer_count</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'O3 Customer counts in countries'!$A$2:$A$25</c:f>
              <c:strCache>
                <c:ptCount val="24"/>
                <c:pt idx="0">
                  <c:v>USA</c:v>
                </c:pt>
                <c:pt idx="1">
                  <c:v>Canada</c:v>
                </c:pt>
                <c:pt idx="2">
                  <c:v>Brazil</c:v>
                </c:pt>
                <c:pt idx="3">
                  <c:v>France</c:v>
                </c:pt>
                <c:pt idx="4">
                  <c:v>Germany</c:v>
                </c:pt>
                <c:pt idx="5">
                  <c:v>United Kingdom</c:v>
                </c:pt>
                <c:pt idx="6">
                  <c:v>Czech Republic</c:v>
                </c:pt>
                <c:pt idx="7">
                  <c:v>Portugal</c:v>
                </c:pt>
                <c:pt idx="8">
                  <c:v>India</c:v>
                </c:pt>
                <c:pt idx="9">
                  <c:v>Norway</c:v>
                </c:pt>
                <c:pt idx="10">
                  <c:v>Austria</c:v>
                </c:pt>
                <c:pt idx="11">
                  <c:v>Belgium</c:v>
                </c:pt>
                <c:pt idx="12">
                  <c:v>Denmark</c:v>
                </c:pt>
                <c:pt idx="13">
                  <c:v>Finland</c:v>
                </c:pt>
                <c:pt idx="14">
                  <c:v>Hungary</c:v>
                </c:pt>
                <c:pt idx="15">
                  <c:v>Ireland</c:v>
                </c:pt>
                <c:pt idx="16">
                  <c:v>Italy</c:v>
                </c:pt>
                <c:pt idx="17">
                  <c:v>Netherlands</c:v>
                </c:pt>
                <c:pt idx="18">
                  <c:v>Poland</c:v>
                </c:pt>
                <c:pt idx="19">
                  <c:v>Spain</c:v>
                </c:pt>
                <c:pt idx="20">
                  <c:v>Sweden</c:v>
                </c:pt>
                <c:pt idx="21">
                  <c:v>Australia</c:v>
                </c:pt>
                <c:pt idx="22">
                  <c:v>Argentina</c:v>
                </c:pt>
                <c:pt idx="23">
                  <c:v>Chile</c:v>
                </c:pt>
              </c:strCache>
            </c:strRef>
          </c:cat>
          <c:val>
            <c:numRef>
              <c:f>'O3 Customer counts in countries'!$B$2:$B$25</c:f>
              <c:numCache>
                <c:formatCode>General</c:formatCode>
                <c:ptCount val="24"/>
                <c:pt idx="0">
                  <c:v>13</c:v>
                </c:pt>
                <c:pt idx="1">
                  <c:v>8</c:v>
                </c:pt>
                <c:pt idx="2">
                  <c:v>5</c:v>
                </c:pt>
                <c:pt idx="3">
                  <c:v>5</c:v>
                </c:pt>
                <c:pt idx="4">
                  <c:v>4</c:v>
                </c:pt>
                <c:pt idx="5">
                  <c:v>3</c:v>
                </c:pt>
                <c:pt idx="6">
                  <c:v>2</c:v>
                </c:pt>
                <c:pt idx="7">
                  <c:v>2</c:v>
                </c:pt>
                <c:pt idx="8">
                  <c:v>2</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numCache>
            </c:numRef>
          </c:val>
          <c:extLst>
            <c:ext xmlns:c16="http://schemas.microsoft.com/office/drawing/2014/chart" uri="{C3380CC4-5D6E-409C-BE32-E72D297353CC}">
              <c16:uniqueId val="{00000000-CC7A-4C4D-9561-C64249B1F15D}"/>
            </c:ext>
          </c:extLst>
        </c:ser>
        <c:dLbls>
          <c:showLegendKey val="0"/>
          <c:showVal val="0"/>
          <c:showCatName val="0"/>
          <c:showSerName val="0"/>
          <c:showPercent val="0"/>
          <c:showBubbleSize val="0"/>
        </c:dLbls>
        <c:gapWidth val="100"/>
        <c:overlap val="-24"/>
        <c:axId val="62297295"/>
        <c:axId val="62297775"/>
      </c:barChart>
      <c:catAx>
        <c:axId val="62297295"/>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dirty="0"/>
                  <a:t>Countries</a:t>
                </a:r>
              </a:p>
            </c:rich>
          </c:tx>
          <c:layout>
            <c:manualLayout>
              <c:xMode val="edge"/>
              <c:yMode val="edge"/>
              <c:x val="0.45026345296757631"/>
              <c:y val="0.93422719764840856"/>
            </c:manualLayout>
          </c:layout>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2297775"/>
        <c:crosses val="autoZero"/>
        <c:auto val="1"/>
        <c:lblAlgn val="ctr"/>
        <c:lblOffset val="100"/>
        <c:noMultiLvlLbl val="0"/>
      </c:catAx>
      <c:valAx>
        <c:axId val="62297775"/>
        <c:scaling>
          <c:orientation val="minMax"/>
        </c:scaling>
        <c:delete val="0"/>
        <c:axPos val="l"/>
        <c:majorGridlines>
          <c:spPr>
            <a:ln w="9525" cap="flat" cmpd="sng" algn="ctr">
              <a:solidFill>
                <a:schemeClr val="lt1">
                  <a:lumMod val="95000"/>
                  <a:alpha val="10000"/>
                </a:schemeClr>
              </a:solidFill>
              <a:round/>
            </a:ln>
            <a:effectLst/>
          </c:spPr>
        </c:majorGridlines>
        <c:title>
          <c:layout>
            <c:manualLayout>
              <c:xMode val="edge"/>
              <c:yMode val="edge"/>
              <c:x val="1.8196697084557532E-2"/>
              <c:y val="0.32725115126160764"/>
            </c:manualLayout>
          </c:layout>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2297295"/>
        <c:crosses val="autoZero"/>
        <c:crossBetween val="between"/>
      </c:valAx>
      <c:spPr>
        <a:noFill/>
        <a:ln w="25400">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US"/>
              <a:t>Total Revenue across countries</a:t>
            </a:r>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barChart>
        <c:barDir val="col"/>
        <c:grouping val="clustered"/>
        <c:varyColors val="0"/>
        <c:ser>
          <c:idx val="0"/>
          <c:order val="0"/>
          <c:tx>
            <c:strRef>
              <c:f>'O4 total revenue from each coun'!$B$1</c:f>
              <c:strCache>
                <c:ptCount val="1"/>
                <c:pt idx="0">
                  <c:v>total</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dLbls>
            <c:delete val="1"/>
          </c:dLbls>
          <c:cat>
            <c:strRef>
              <c:f>'O4 total revenue from each coun'!$A$2:$A$25</c:f>
              <c:strCache>
                <c:ptCount val="24"/>
                <c:pt idx="0">
                  <c:v>USA</c:v>
                </c:pt>
                <c:pt idx="1">
                  <c:v>Canada</c:v>
                </c:pt>
                <c:pt idx="2">
                  <c:v>Brazil</c:v>
                </c:pt>
                <c:pt idx="3">
                  <c:v>France</c:v>
                </c:pt>
                <c:pt idx="4">
                  <c:v>Germany</c:v>
                </c:pt>
                <c:pt idx="5">
                  <c:v>Czech Republic</c:v>
                </c:pt>
                <c:pt idx="6">
                  <c:v>United Kingdom</c:v>
                </c:pt>
                <c:pt idx="7">
                  <c:v>India</c:v>
                </c:pt>
                <c:pt idx="8">
                  <c:v>Portugal</c:v>
                </c:pt>
                <c:pt idx="9">
                  <c:v>Ireland</c:v>
                </c:pt>
                <c:pt idx="10">
                  <c:v>Spain</c:v>
                </c:pt>
                <c:pt idx="11">
                  <c:v>Australia</c:v>
                </c:pt>
                <c:pt idx="12">
                  <c:v>Chile</c:v>
                </c:pt>
                <c:pt idx="13">
                  <c:v>Hungary</c:v>
                </c:pt>
                <c:pt idx="14">
                  <c:v>Sweden</c:v>
                </c:pt>
                <c:pt idx="15">
                  <c:v>Poland</c:v>
                </c:pt>
                <c:pt idx="16">
                  <c:v>Finland</c:v>
                </c:pt>
                <c:pt idx="17">
                  <c:v>Norway</c:v>
                </c:pt>
                <c:pt idx="18">
                  <c:v>Austria</c:v>
                </c:pt>
                <c:pt idx="19">
                  <c:v>Belgium</c:v>
                </c:pt>
                <c:pt idx="20">
                  <c:v>Netherlands</c:v>
                </c:pt>
                <c:pt idx="21">
                  <c:v>Italy</c:v>
                </c:pt>
                <c:pt idx="22">
                  <c:v>Argentina</c:v>
                </c:pt>
                <c:pt idx="23">
                  <c:v>Denmark</c:v>
                </c:pt>
              </c:strCache>
            </c:strRef>
          </c:cat>
          <c:val>
            <c:numRef>
              <c:f>'O4 total revenue from each coun'!$B$2:$B$25</c:f>
              <c:numCache>
                <c:formatCode>General</c:formatCode>
                <c:ptCount val="24"/>
                <c:pt idx="0">
                  <c:v>10405.89</c:v>
                </c:pt>
                <c:pt idx="1">
                  <c:v>5489.55</c:v>
                </c:pt>
                <c:pt idx="2">
                  <c:v>4059</c:v>
                </c:pt>
                <c:pt idx="3">
                  <c:v>3972.87</c:v>
                </c:pt>
                <c:pt idx="4">
                  <c:v>3441.24</c:v>
                </c:pt>
                <c:pt idx="5">
                  <c:v>3183.84</c:v>
                </c:pt>
                <c:pt idx="6">
                  <c:v>2498.7600000000002</c:v>
                </c:pt>
                <c:pt idx="7">
                  <c:v>1887.93</c:v>
                </c:pt>
                <c:pt idx="8">
                  <c:v>1755.27</c:v>
                </c:pt>
                <c:pt idx="9">
                  <c:v>1433.52</c:v>
                </c:pt>
                <c:pt idx="10">
                  <c:v>1076.1300000000001</c:v>
                </c:pt>
                <c:pt idx="11">
                  <c:v>940.5</c:v>
                </c:pt>
                <c:pt idx="12">
                  <c:v>912.78</c:v>
                </c:pt>
                <c:pt idx="13">
                  <c:v>830.61</c:v>
                </c:pt>
                <c:pt idx="14">
                  <c:v>754.38</c:v>
                </c:pt>
                <c:pt idx="15">
                  <c:v>690.03</c:v>
                </c:pt>
                <c:pt idx="16">
                  <c:v>685.08</c:v>
                </c:pt>
                <c:pt idx="17">
                  <c:v>664.29</c:v>
                </c:pt>
                <c:pt idx="18">
                  <c:v>649.44000000000005</c:v>
                </c:pt>
                <c:pt idx="19">
                  <c:v>567.27</c:v>
                </c:pt>
                <c:pt idx="20">
                  <c:v>544.5</c:v>
                </c:pt>
                <c:pt idx="21">
                  <c:v>468.27</c:v>
                </c:pt>
                <c:pt idx="22">
                  <c:v>396</c:v>
                </c:pt>
                <c:pt idx="23">
                  <c:v>196.02</c:v>
                </c:pt>
              </c:numCache>
            </c:numRef>
          </c:val>
          <c:extLst>
            <c:ext xmlns:c16="http://schemas.microsoft.com/office/drawing/2014/chart" uri="{C3380CC4-5D6E-409C-BE32-E72D297353CC}">
              <c16:uniqueId val="{00000000-3126-4A93-991E-077F0C9DD9FE}"/>
            </c:ext>
          </c:extLst>
        </c:ser>
        <c:dLbls>
          <c:dLblPos val="outEnd"/>
          <c:showLegendKey val="0"/>
          <c:showVal val="1"/>
          <c:showCatName val="0"/>
          <c:showSerName val="0"/>
          <c:showPercent val="0"/>
          <c:showBubbleSize val="0"/>
        </c:dLbls>
        <c:gapWidth val="315"/>
        <c:overlap val="-40"/>
        <c:axId val="1277961007"/>
        <c:axId val="1277959087"/>
      </c:barChart>
      <c:catAx>
        <c:axId val="1277961007"/>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277959087"/>
        <c:crosses val="autoZero"/>
        <c:auto val="1"/>
        <c:lblAlgn val="ctr"/>
        <c:lblOffset val="100"/>
        <c:noMultiLvlLbl val="0"/>
      </c:catAx>
      <c:valAx>
        <c:axId val="1277959087"/>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277961007"/>
        <c:crosses val="autoZero"/>
        <c:crossBetween val="between"/>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[O9 percentage of total sales by each genre in usa.csv]O9 percentage of total sales by!PivotTable9</c:name>
    <c:fmtId val="5"/>
  </c:pivotSource>
  <c:chart>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6.4667998956120284E-2"/>
          <c:y val="1.9407872681298854E-2"/>
          <c:w val="0.87187036490386893"/>
          <c:h val="0.75100711768448802"/>
        </c:manualLayout>
      </c:layout>
      <c:barChart>
        <c:barDir val="col"/>
        <c:grouping val="stacked"/>
        <c:varyColors val="0"/>
        <c:ser>
          <c:idx val="1"/>
          <c:order val="1"/>
          <c:tx>
            <c:strRef>
              <c:f>'O9 percentage of total sales by'!$R$3</c:f>
              <c:strCache>
                <c:ptCount val="1"/>
                <c:pt idx="0">
                  <c:v>Percentage</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'O9 percentage of total sales by'!$P$4:$P$21</c:f>
              <c:strCache>
                <c:ptCount val="17"/>
                <c:pt idx="0">
                  <c:v>Rock</c:v>
                </c:pt>
                <c:pt idx="1">
                  <c:v>Alternative &amp; Punk</c:v>
                </c:pt>
                <c:pt idx="2">
                  <c:v>Metal</c:v>
                </c:pt>
                <c:pt idx="3">
                  <c:v>R&amp;B/Soul</c:v>
                </c:pt>
                <c:pt idx="4">
                  <c:v>Blues</c:v>
                </c:pt>
                <c:pt idx="5">
                  <c:v>Alternative</c:v>
                </c:pt>
                <c:pt idx="6">
                  <c:v>Hip Hop/Rap</c:v>
                </c:pt>
                <c:pt idx="7">
                  <c:v>Pop</c:v>
                </c:pt>
                <c:pt idx="8">
                  <c:v>Latin</c:v>
                </c:pt>
                <c:pt idx="9">
                  <c:v>Jazz</c:v>
                </c:pt>
                <c:pt idx="10">
                  <c:v>Easy Listening</c:v>
                </c:pt>
                <c:pt idx="11">
                  <c:v>Reggae</c:v>
                </c:pt>
                <c:pt idx="12">
                  <c:v>Electronica/Dance</c:v>
                </c:pt>
                <c:pt idx="13">
                  <c:v>Heavy Metal</c:v>
                </c:pt>
                <c:pt idx="14">
                  <c:v>Classical</c:v>
                </c:pt>
                <c:pt idx="15">
                  <c:v>Soundtrack</c:v>
                </c:pt>
                <c:pt idx="16">
                  <c:v>TV Shows</c:v>
                </c:pt>
              </c:strCache>
            </c:strRef>
          </c:cat>
          <c:val>
            <c:numRef>
              <c:f>'O9 percentage of total sales by'!$R$4:$R$21</c:f>
              <c:numCache>
                <c:formatCode>0.00%</c:formatCode>
                <c:ptCount val="17"/>
                <c:pt idx="0">
                  <c:v>0.53515364855865277</c:v>
                </c:pt>
                <c:pt idx="1">
                  <c:v>0.11863761773380267</c:v>
                </c:pt>
                <c:pt idx="2">
                  <c:v>9.856340976120255E-2</c:v>
                </c:pt>
                <c:pt idx="3">
                  <c:v>6.0888592902673386E-2</c:v>
                </c:pt>
                <c:pt idx="4">
                  <c:v>4.3573399295975639E-2</c:v>
                </c:pt>
                <c:pt idx="5">
                  <c:v>3.5486633051089331E-2</c:v>
                </c:pt>
                <c:pt idx="6">
                  <c:v>3.520121777185805E-2</c:v>
                </c:pt>
                <c:pt idx="7">
                  <c:v>1.9408238987727141E-2</c:v>
                </c:pt>
                <c:pt idx="8">
                  <c:v>1.5602701931310055E-2</c:v>
                </c:pt>
                <c:pt idx="9">
                  <c:v>1.2082580154124251E-2</c:v>
                </c:pt>
                <c:pt idx="10">
                  <c:v>9.1332889354010082E-3</c:v>
                </c:pt>
                <c:pt idx="11">
                  <c:v>4.947198173342212E-3</c:v>
                </c:pt>
                <c:pt idx="12">
                  <c:v>3.3298449243649507E-3</c:v>
                </c:pt>
                <c:pt idx="13">
                  <c:v>2.9492912187232419E-3</c:v>
                </c:pt>
                <c:pt idx="14">
                  <c:v>2.0930453810293977E-3</c:v>
                </c:pt>
                <c:pt idx="15">
                  <c:v>1.9979069546189705E-3</c:v>
                </c:pt>
                <c:pt idx="16">
                  <c:v>9.5138426410427165E-4</c:v>
                </c:pt>
              </c:numCache>
            </c:numRef>
          </c:val>
          <c:extLst>
            <c:ext xmlns:c16="http://schemas.microsoft.com/office/drawing/2014/chart" uri="{C3380CC4-5D6E-409C-BE32-E72D297353CC}">
              <c16:uniqueId val="{00000000-1C25-4231-B1F9-D35DB4C3AE80}"/>
            </c:ext>
          </c:extLst>
        </c:ser>
        <c:dLbls>
          <c:showLegendKey val="0"/>
          <c:showVal val="0"/>
          <c:showCatName val="0"/>
          <c:showSerName val="0"/>
          <c:showPercent val="0"/>
          <c:showBubbleSize val="0"/>
        </c:dLbls>
        <c:gapWidth val="219"/>
        <c:overlap val="100"/>
        <c:axId val="1168660111"/>
        <c:axId val="316840207"/>
      </c:barChart>
      <c:lineChart>
        <c:grouping val="standard"/>
        <c:varyColors val="0"/>
        <c:ser>
          <c:idx val="0"/>
          <c:order val="0"/>
          <c:tx>
            <c:strRef>
              <c:f>'O9 percentage of total sales by'!$Q$3</c:f>
              <c:strCache>
                <c:ptCount val="1"/>
                <c:pt idx="0">
                  <c:v>Total Revenue</c:v>
                </c:pt>
              </c:strCache>
            </c:strRef>
          </c:tx>
          <c:spPr>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cat>
            <c:strRef>
              <c:f>'O9 percentage of total sales by'!$P$4:$P$21</c:f>
              <c:strCache>
                <c:ptCount val="17"/>
                <c:pt idx="0">
                  <c:v>Rock</c:v>
                </c:pt>
                <c:pt idx="1">
                  <c:v>Alternative &amp; Punk</c:v>
                </c:pt>
                <c:pt idx="2">
                  <c:v>Metal</c:v>
                </c:pt>
                <c:pt idx="3">
                  <c:v>R&amp;B/Soul</c:v>
                </c:pt>
                <c:pt idx="4">
                  <c:v>Blues</c:v>
                </c:pt>
                <c:pt idx="5">
                  <c:v>Alternative</c:v>
                </c:pt>
                <c:pt idx="6">
                  <c:v>Hip Hop/Rap</c:v>
                </c:pt>
                <c:pt idx="7">
                  <c:v>Pop</c:v>
                </c:pt>
                <c:pt idx="8">
                  <c:v>Latin</c:v>
                </c:pt>
                <c:pt idx="9">
                  <c:v>Jazz</c:v>
                </c:pt>
                <c:pt idx="10">
                  <c:v>Easy Listening</c:v>
                </c:pt>
                <c:pt idx="11">
                  <c:v>Reggae</c:v>
                </c:pt>
                <c:pt idx="12">
                  <c:v>Electronica/Dance</c:v>
                </c:pt>
                <c:pt idx="13">
                  <c:v>Heavy Metal</c:v>
                </c:pt>
                <c:pt idx="14">
                  <c:v>Classical</c:v>
                </c:pt>
                <c:pt idx="15">
                  <c:v>Soundtrack</c:v>
                </c:pt>
                <c:pt idx="16">
                  <c:v>TV Shows</c:v>
                </c:pt>
              </c:strCache>
            </c:strRef>
          </c:cat>
          <c:val>
            <c:numRef>
              <c:f>'O9 percentage of total sales by'!$Q$4:$Q$21</c:f>
              <c:numCache>
                <c:formatCode>General</c:formatCode>
                <c:ptCount val="17"/>
                <c:pt idx="0">
                  <c:v>5568.75</c:v>
                </c:pt>
                <c:pt idx="1">
                  <c:v>1234.53</c:v>
                </c:pt>
                <c:pt idx="2">
                  <c:v>1025.6400000000001</c:v>
                </c:pt>
                <c:pt idx="3">
                  <c:v>633.6</c:v>
                </c:pt>
                <c:pt idx="4">
                  <c:v>453.42</c:v>
                </c:pt>
                <c:pt idx="5">
                  <c:v>369.27</c:v>
                </c:pt>
                <c:pt idx="6">
                  <c:v>366.3</c:v>
                </c:pt>
                <c:pt idx="7">
                  <c:v>201.96</c:v>
                </c:pt>
                <c:pt idx="8">
                  <c:v>162.36000000000001</c:v>
                </c:pt>
                <c:pt idx="9">
                  <c:v>125.73</c:v>
                </c:pt>
                <c:pt idx="10">
                  <c:v>95.04</c:v>
                </c:pt>
                <c:pt idx="11">
                  <c:v>51.48</c:v>
                </c:pt>
                <c:pt idx="12">
                  <c:v>34.65</c:v>
                </c:pt>
                <c:pt idx="13">
                  <c:v>30.69</c:v>
                </c:pt>
                <c:pt idx="14">
                  <c:v>21.78</c:v>
                </c:pt>
                <c:pt idx="15">
                  <c:v>20.79</c:v>
                </c:pt>
                <c:pt idx="16">
                  <c:v>9.9</c:v>
                </c:pt>
              </c:numCache>
            </c:numRef>
          </c:val>
          <c:smooth val="0"/>
          <c:extLst>
            <c:ext xmlns:c16="http://schemas.microsoft.com/office/drawing/2014/chart" uri="{C3380CC4-5D6E-409C-BE32-E72D297353CC}">
              <c16:uniqueId val="{00000001-1C25-4231-B1F9-D35DB4C3AE80}"/>
            </c:ext>
          </c:extLst>
        </c:ser>
        <c:dLbls>
          <c:showLegendKey val="0"/>
          <c:showVal val="0"/>
          <c:showCatName val="0"/>
          <c:showSerName val="0"/>
          <c:showPercent val="0"/>
          <c:showBubbleSize val="0"/>
        </c:dLbls>
        <c:marker val="1"/>
        <c:smooth val="0"/>
        <c:axId val="1324412479"/>
        <c:axId val="1324416319"/>
      </c:lineChart>
      <c:catAx>
        <c:axId val="1168660111"/>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316840207"/>
        <c:crosses val="autoZero"/>
        <c:auto val="1"/>
        <c:lblAlgn val="ctr"/>
        <c:lblOffset val="100"/>
        <c:noMultiLvlLbl val="0"/>
      </c:catAx>
      <c:valAx>
        <c:axId val="316840207"/>
        <c:scaling>
          <c:orientation val="minMax"/>
        </c:scaling>
        <c:delete val="0"/>
        <c:axPos val="l"/>
        <c:majorGridlines>
          <c:spPr>
            <a:ln w="9525" cap="flat" cmpd="sng" algn="ctr">
              <a:solidFill>
                <a:schemeClr val="lt1">
                  <a:lumMod val="95000"/>
                  <a:alpha val="10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168660111"/>
        <c:crosses val="autoZero"/>
        <c:crossBetween val="between"/>
      </c:valAx>
      <c:valAx>
        <c:axId val="1324416319"/>
        <c:scaling>
          <c:orientation val="minMax"/>
        </c:scaling>
        <c:delete val="0"/>
        <c:axPos val="r"/>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324412479"/>
        <c:crosses val="max"/>
        <c:crossBetween val="between"/>
      </c:valAx>
      <c:catAx>
        <c:axId val="1324412479"/>
        <c:scaling>
          <c:orientation val="minMax"/>
        </c:scaling>
        <c:delete val="1"/>
        <c:axPos val="b"/>
        <c:numFmt formatCode="General" sourceLinked="1"/>
        <c:majorTickMark val="none"/>
        <c:minorTickMark val="none"/>
        <c:tickLblPos val="nextTo"/>
        <c:crossAx val="1324416319"/>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FA9C00-1BDE-45EA-B946-8BEB9C275BAC}" type="datetimeFigureOut">
              <a:rPr lang="en-US" smtClean="0"/>
              <a:t>10/16/2024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7B962A-7FCF-4459-9430-BBC04CB55B24}" type="slidenum">
              <a:rPr lang="en-US" smtClean="0"/>
              <a:t>‹#›</a:t>
            </a:fld>
            <a:endParaRPr lang="en-US"/>
          </a:p>
        </p:txBody>
      </p:sp>
    </p:spTree>
    <p:extLst>
      <p:ext uri="{BB962C8B-B14F-4D97-AF65-F5344CB8AC3E}">
        <p14:creationId xmlns:p14="http://schemas.microsoft.com/office/powerpoint/2010/main" val="311935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7B962A-7FCF-4459-9430-BBC04CB55B24}" type="slidenum">
              <a:rPr lang="en-US" smtClean="0"/>
              <a:t>1</a:t>
            </a:fld>
            <a:endParaRPr lang="en-US"/>
          </a:p>
        </p:txBody>
      </p:sp>
    </p:spTree>
    <p:extLst>
      <p:ext uri="{BB962C8B-B14F-4D97-AF65-F5344CB8AC3E}">
        <p14:creationId xmlns:p14="http://schemas.microsoft.com/office/powerpoint/2010/main" val="3599185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EFEA0-A36F-FC86-D694-39E23F577B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369F89-F1E9-AA2C-E60F-EA9CDBE16E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4772E-76BD-9AD3-5F01-0B07221E0C3B}"/>
              </a:ext>
            </a:extLst>
          </p:cNvPr>
          <p:cNvSpPr>
            <a:spLocks noGrp="1"/>
          </p:cNvSpPr>
          <p:nvPr>
            <p:ph type="dt" sz="half" idx="10"/>
          </p:nvPr>
        </p:nvSpPr>
        <p:spPr/>
        <p:txBody>
          <a:bodyPr/>
          <a:lstStyle/>
          <a:p>
            <a:fld id="{0D7A439D-9A49-4F0B-9D4A-EE29139A65BF}" type="datetimeFigureOut">
              <a:rPr lang="en-US" smtClean="0"/>
              <a:t>10/16/2024</a:t>
            </a:fld>
            <a:endParaRPr lang="en-US"/>
          </a:p>
        </p:txBody>
      </p:sp>
      <p:sp>
        <p:nvSpPr>
          <p:cNvPr id="5" name="Footer Placeholder 4">
            <a:extLst>
              <a:ext uri="{FF2B5EF4-FFF2-40B4-BE49-F238E27FC236}">
                <a16:creationId xmlns:a16="http://schemas.microsoft.com/office/drawing/2014/main" id="{EB4C0FAF-3EB1-594E-6A26-0F409DD4BF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46B6AE-A39B-A641-B5E7-BA4985DCE846}"/>
              </a:ext>
            </a:extLst>
          </p:cNvPr>
          <p:cNvSpPr>
            <a:spLocks noGrp="1"/>
          </p:cNvSpPr>
          <p:nvPr>
            <p:ph type="sldNum" sz="quarter" idx="12"/>
          </p:nvPr>
        </p:nvSpPr>
        <p:spPr/>
        <p:txBody>
          <a:bodyPr/>
          <a:lstStyle/>
          <a:p>
            <a:fld id="{7ED48137-71BC-43EA-8F73-158A7BEF8EBC}" type="slidenum">
              <a:rPr lang="en-US" smtClean="0"/>
              <a:t>‹#›</a:t>
            </a:fld>
            <a:endParaRPr lang="en-US"/>
          </a:p>
        </p:txBody>
      </p:sp>
    </p:spTree>
    <p:extLst>
      <p:ext uri="{BB962C8B-B14F-4D97-AF65-F5344CB8AC3E}">
        <p14:creationId xmlns:p14="http://schemas.microsoft.com/office/powerpoint/2010/main" val="1182219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C6BAC-BE42-05B1-61A6-6C773546BFC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A2E2E9-4330-7E9A-7259-495B00A2C9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86A49A-68AE-A0FC-047F-457C19F5BEB7}"/>
              </a:ext>
            </a:extLst>
          </p:cNvPr>
          <p:cNvSpPr>
            <a:spLocks noGrp="1"/>
          </p:cNvSpPr>
          <p:nvPr>
            <p:ph type="dt" sz="half" idx="10"/>
          </p:nvPr>
        </p:nvSpPr>
        <p:spPr/>
        <p:txBody>
          <a:bodyPr/>
          <a:lstStyle/>
          <a:p>
            <a:fld id="{0D7A439D-9A49-4F0B-9D4A-EE29139A65BF}" type="datetimeFigureOut">
              <a:rPr lang="en-US" smtClean="0"/>
              <a:t>10/16/2024</a:t>
            </a:fld>
            <a:endParaRPr lang="en-US"/>
          </a:p>
        </p:txBody>
      </p:sp>
      <p:sp>
        <p:nvSpPr>
          <p:cNvPr id="5" name="Footer Placeholder 4">
            <a:extLst>
              <a:ext uri="{FF2B5EF4-FFF2-40B4-BE49-F238E27FC236}">
                <a16:creationId xmlns:a16="http://schemas.microsoft.com/office/drawing/2014/main" id="{5E1E525E-E6B3-B7D5-8AA8-74DEC93324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408928-C638-BAAA-F7F5-FFCE1A0045BD}"/>
              </a:ext>
            </a:extLst>
          </p:cNvPr>
          <p:cNvSpPr>
            <a:spLocks noGrp="1"/>
          </p:cNvSpPr>
          <p:nvPr>
            <p:ph type="sldNum" sz="quarter" idx="12"/>
          </p:nvPr>
        </p:nvSpPr>
        <p:spPr/>
        <p:txBody>
          <a:bodyPr/>
          <a:lstStyle/>
          <a:p>
            <a:fld id="{7ED48137-71BC-43EA-8F73-158A7BEF8EBC}" type="slidenum">
              <a:rPr lang="en-US" smtClean="0"/>
              <a:t>‹#›</a:t>
            </a:fld>
            <a:endParaRPr lang="en-US"/>
          </a:p>
        </p:txBody>
      </p:sp>
    </p:spTree>
    <p:extLst>
      <p:ext uri="{BB962C8B-B14F-4D97-AF65-F5344CB8AC3E}">
        <p14:creationId xmlns:p14="http://schemas.microsoft.com/office/powerpoint/2010/main" val="4041284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04BF6C-A4D2-9D44-5C43-BF73D8502DA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DE7386E-B89B-59E4-9CA1-8DF5D56BE6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87ECA9-B0F5-99CF-FCD1-DF1F4D588436}"/>
              </a:ext>
            </a:extLst>
          </p:cNvPr>
          <p:cNvSpPr>
            <a:spLocks noGrp="1"/>
          </p:cNvSpPr>
          <p:nvPr>
            <p:ph type="dt" sz="half" idx="10"/>
          </p:nvPr>
        </p:nvSpPr>
        <p:spPr/>
        <p:txBody>
          <a:bodyPr/>
          <a:lstStyle/>
          <a:p>
            <a:fld id="{0D7A439D-9A49-4F0B-9D4A-EE29139A65BF}" type="datetimeFigureOut">
              <a:rPr lang="en-US" smtClean="0"/>
              <a:t>10/16/2024</a:t>
            </a:fld>
            <a:endParaRPr lang="en-US"/>
          </a:p>
        </p:txBody>
      </p:sp>
      <p:sp>
        <p:nvSpPr>
          <p:cNvPr id="5" name="Footer Placeholder 4">
            <a:extLst>
              <a:ext uri="{FF2B5EF4-FFF2-40B4-BE49-F238E27FC236}">
                <a16:creationId xmlns:a16="http://schemas.microsoft.com/office/drawing/2014/main" id="{31CB165C-F7A2-CD37-2F1F-7943E0CB94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B223A9-EB9D-8F04-F8B8-EEA6F692BFB9}"/>
              </a:ext>
            </a:extLst>
          </p:cNvPr>
          <p:cNvSpPr>
            <a:spLocks noGrp="1"/>
          </p:cNvSpPr>
          <p:nvPr>
            <p:ph type="sldNum" sz="quarter" idx="12"/>
          </p:nvPr>
        </p:nvSpPr>
        <p:spPr/>
        <p:txBody>
          <a:bodyPr/>
          <a:lstStyle/>
          <a:p>
            <a:fld id="{7ED48137-71BC-43EA-8F73-158A7BEF8EBC}" type="slidenum">
              <a:rPr lang="en-US" smtClean="0"/>
              <a:t>‹#›</a:t>
            </a:fld>
            <a:endParaRPr lang="en-US"/>
          </a:p>
        </p:txBody>
      </p:sp>
    </p:spTree>
    <p:extLst>
      <p:ext uri="{BB962C8B-B14F-4D97-AF65-F5344CB8AC3E}">
        <p14:creationId xmlns:p14="http://schemas.microsoft.com/office/powerpoint/2010/main" val="1183743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F8B08-D1E8-7DB1-7D1B-D8490039A6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4D555B-FCA2-28D3-6032-CC6E005D0C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A3EE44-D533-2557-C823-F3840257DD24}"/>
              </a:ext>
            </a:extLst>
          </p:cNvPr>
          <p:cNvSpPr>
            <a:spLocks noGrp="1"/>
          </p:cNvSpPr>
          <p:nvPr>
            <p:ph type="dt" sz="half" idx="10"/>
          </p:nvPr>
        </p:nvSpPr>
        <p:spPr/>
        <p:txBody>
          <a:bodyPr/>
          <a:lstStyle/>
          <a:p>
            <a:fld id="{0D7A439D-9A49-4F0B-9D4A-EE29139A65BF}" type="datetimeFigureOut">
              <a:rPr lang="en-US" smtClean="0"/>
              <a:t>10/16/2024</a:t>
            </a:fld>
            <a:endParaRPr lang="en-US"/>
          </a:p>
        </p:txBody>
      </p:sp>
      <p:sp>
        <p:nvSpPr>
          <p:cNvPr id="5" name="Footer Placeholder 4">
            <a:extLst>
              <a:ext uri="{FF2B5EF4-FFF2-40B4-BE49-F238E27FC236}">
                <a16:creationId xmlns:a16="http://schemas.microsoft.com/office/drawing/2014/main" id="{B020B43A-2E85-28F7-E68E-D705E5868C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4096B2-5EAA-2959-6FA8-91947DD4FBFC}"/>
              </a:ext>
            </a:extLst>
          </p:cNvPr>
          <p:cNvSpPr>
            <a:spLocks noGrp="1"/>
          </p:cNvSpPr>
          <p:nvPr>
            <p:ph type="sldNum" sz="quarter" idx="12"/>
          </p:nvPr>
        </p:nvSpPr>
        <p:spPr/>
        <p:txBody>
          <a:bodyPr/>
          <a:lstStyle/>
          <a:p>
            <a:fld id="{7ED48137-71BC-43EA-8F73-158A7BEF8EBC}" type="slidenum">
              <a:rPr lang="en-US" smtClean="0"/>
              <a:t>‹#›</a:t>
            </a:fld>
            <a:endParaRPr lang="en-US"/>
          </a:p>
        </p:txBody>
      </p:sp>
    </p:spTree>
    <p:extLst>
      <p:ext uri="{BB962C8B-B14F-4D97-AF65-F5344CB8AC3E}">
        <p14:creationId xmlns:p14="http://schemas.microsoft.com/office/powerpoint/2010/main" val="1121695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B7B2A-22F7-D840-10F3-49334EBA38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FE5800-5145-696F-B289-BB5FEA8FC0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0CB79C-2C54-E413-8BD4-4343F3B53524}"/>
              </a:ext>
            </a:extLst>
          </p:cNvPr>
          <p:cNvSpPr>
            <a:spLocks noGrp="1"/>
          </p:cNvSpPr>
          <p:nvPr>
            <p:ph type="dt" sz="half" idx="10"/>
          </p:nvPr>
        </p:nvSpPr>
        <p:spPr/>
        <p:txBody>
          <a:bodyPr/>
          <a:lstStyle/>
          <a:p>
            <a:fld id="{0D7A439D-9A49-4F0B-9D4A-EE29139A65BF}" type="datetimeFigureOut">
              <a:rPr lang="en-US" smtClean="0"/>
              <a:t>10/16/2024</a:t>
            </a:fld>
            <a:endParaRPr lang="en-US"/>
          </a:p>
        </p:txBody>
      </p:sp>
      <p:sp>
        <p:nvSpPr>
          <p:cNvPr id="5" name="Footer Placeholder 4">
            <a:extLst>
              <a:ext uri="{FF2B5EF4-FFF2-40B4-BE49-F238E27FC236}">
                <a16:creationId xmlns:a16="http://schemas.microsoft.com/office/drawing/2014/main" id="{55AC9443-A8F1-3B97-7115-3C32D421BD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22D70B-0D96-6AAD-FBCF-B0D3AC58F4A2}"/>
              </a:ext>
            </a:extLst>
          </p:cNvPr>
          <p:cNvSpPr>
            <a:spLocks noGrp="1"/>
          </p:cNvSpPr>
          <p:nvPr>
            <p:ph type="sldNum" sz="quarter" idx="12"/>
          </p:nvPr>
        </p:nvSpPr>
        <p:spPr/>
        <p:txBody>
          <a:bodyPr/>
          <a:lstStyle/>
          <a:p>
            <a:fld id="{7ED48137-71BC-43EA-8F73-158A7BEF8EBC}" type="slidenum">
              <a:rPr lang="en-US" smtClean="0"/>
              <a:t>‹#›</a:t>
            </a:fld>
            <a:endParaRPr lang="en-US"/>
          </a:p>
        </p:txBody>
      </p:sp>
    </p:spTree>
    <p:extLst>
      <p:ext uri="{BB962C8B-B14F-4D97-AF65-F5344CB8AC3E}">
        <p14:creationId xmlns:p14="http://schemas.microsoft.com/office/powerpoint/2010/main" val="1215527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B6EFE-71E1-274D-3D60-372A8B6BA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197FAA-2178-285E-F282-1925C97B13A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62CE49-4F92-6D82-506A-A43C4BB360E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750417C-4825-155F-A4DC-850096A44BBC}"/>
              </a:ext>
            </a:extLst>
          </p:cNvPr>
          <p:cNvSpPr>
            <a:spLocks noGrp="1"/>
          </p:cNvSpPr>
          <p:nvPr>
            <p:ph type="dt" sz="half" idx="10"/>
          </p:nvPr>
        </p:nvSpPr>
        <p:spPr/>
        <p:txBody>
          <a:bodyPr/>
          <a:lstStyle/>
          <a:p>
            <a:fld id="{0D7A439D-9A49-4F0B-9D4A-EE29139A65BF}" type="datetimeFigureOut">
              <a:rPr lang="en-US" smtClean="0"/>
              <a:t>10/16/2024</a:t>
            </a:fld>
            <a:endParaRPr lang="en-US"/>
          </a:p>
        </p:txBody>
      </p:sp>
      <p:sp>
        <p:nvSpPr>
          <p:cNvPr id="6" name="Footer Placeholder 5">
            <a:extLst>
              <a:ext uri="{FF2B5EF4-FFF2-40B4-BE49-F238E27FC236}">
                <a16:creationId xmlns:a16="http://schemas.microsoft.com/office/drawing/2014/main" id="{4D20884A-5604-7624-A283-4D28349EC5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62AF4F-BDDF-28EE-063D-7EDC24A16878}"/>
              </a:ext>
            </a:extLst>
          </p:cNvPr>
          <p:cNvSpPr>
            <a:spLocks noGrp="1"/>
          </p:cNvSpPr>
          <p:nvPr>
            <p:ph type="sldNum" sz="quarter" idx="12"/>
          </p:nvPr>
        </p:nvSpPr>
        <p:spPr/>
        <p:txBody>
          <a:bodyPr/>
          <a:lstStyle/>
          <a:p>
            <a:fld id="{7ED48137-71BC-43EA-8F73-158A7BEF8EBC}" type="slidenum">
              <a:rPr lang="en-US" smtClean="0"/>
              <a:t>‹#›</a:t>
            </a:fld>
            <a:endParaRPr lang="en-US"/>
          </a:p>
        </p:txBody>
      </p:sp>
    </p:spTree>
    <p:extLst>
      <p:ext uri="{BB962C8B-B14F-4D97-AF65-F5344CB8AC3E}">
        <p14:creationId xmlns:p14="http://schemas.microsoft.com/office/powerpoint/2010/main" val="468481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248F8-BFE4-8ECA-3F9E-06C12DC0DD4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3FF47B4-7A3C-DACE-92C9-F12593484A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FED883-3C65-65AD-AC75-1ABAE8B017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A6A7C24-A5F6-D372-21B0-A80B237E17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7D8AF5-79B8-CDE5-9018-102C76E6BD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F117D4-0B8A-7E37-3DB0-EBC56C0CC7F2}"/>
              </a:ext>
            </a:extLst>
          </p:cNvPr>
          <p:cNvSpPr>
            <a:spLocks noGrp="1"/>
          </p:cNvSpPr>
          <p:nvPr>
            <p:ph type="dt" sz="half" idx="10"/>
          </p:nvPr>
        </p:nvSpPr>
        <p:spPr/>
        <p:txBody>
          <a:bodyPr/>
          <a:lstStyle/>
          <a:p>
            <a:fld id="{0D7A439D-9A49-4F0B-9D4A-EE29139A65BF}" type="datetimeFigureOut">
              <a:rPr lang="en-US" smtClean="0"/>
              <a:t>10/16/2024</a:t>
            </a:fld>
            <a:endParaRPr lang="en-US"/>
          </a:p>
        </p:txBody>
      </p:sp>
      <p:sp>
        <p:nvSpPr>
          <p:cNvPr id="8" name="Footer Placeholder 7">
            <a:extLst>
              <a:ext uri="{FF2B5EF4-FFF2-40B4-BE49-F238E27FC236}">
                <a16:creationId xmlns:a16="http://schemas.microsoft.com/office/drawing/2014/main" id="{89A3E00B-D44C-27CD-743A-26972B516C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94F702-8D11-184C-0366-E71B7E1D4450}"/>
              </a:ext>
            </a:extLst>
          </p:cNvPr>
          <p:cNvSpPr>
            <a:spLocks noGrp="1"/>
          </p:cNvSpPr>
          <p:nvPr>
            <p:ph type="sldNum" sz="quarter" idx="12"/>
          </p:nvPr>
        </p:nvSpPr>
        <p:spPr/>
        <p:txBody>
          <a:bodyPr/>
          <a:lstStyle/>
          <a:p>
            <a:fld id="{7ED48137-71BC-43EA-8F73-158A7BEF8EBC}" type="slidenum">
              <a:rPr lang="en-US" smtClean="0"/>
              <a:t>‹#›</a:t>
            </a:fld>
            <a:endParaRPr lang="en-US"/>
          </a:p>
        </p:txBody>
      </p:sp>
    </p:spTree>
    <p:extLst>
      <p:ext uri="{BB962C8B-B14F-4D97-AF65-F5344CB8AC3E}">
        <p14:creationId xmlns:p14="http://schemas.microsoft.com/office/powerpoint/2010/main" val="2359635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0C7F4-37E3-28B0-EF1A-DF610F1D521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53414C9-601C-86F1-449F-407F7A9528F9}"/>
              </a:ext>
            </a:extLst>
          </p:cNvPr>
          <p:cNvSpPr>
            <a:spLocks noGrp="1"/>
          </p:cNvSpPr>
          <p:nvPr>
            <p:ph type="dt" sz="half" idx="10"/>
          </p:nvPr>
        </p:nvSpPr>
        <p:spPr/>
        <p:txBody>
          <a:bodyPr/>
          <a:lstStyle/>
          <a:p>
            <a:fld id="{0D7A439D-9A49-4F0B-9D4A-EE29139A65BF}" type="datetimeFigureOut">
              <a:rPr lang="en-US" smtClean="0"/>
              <a:t>10/16/2024</a:t>
            </a:fld>
            <a:endParaRPr lang="en-US"/>
          </a:p>
        </p:txBody>
      </p:sp>
      <p:sp>
        <p:nvSpPr>
          <p:cNvPr id="4" name="Footer Placeholder 3">
            <a:extLst>
              <a:ext uri="{FF2B5EF4-FFF2-40B4-BE49-F238E27FC236}">
                <a16:creationId xmlns:a16="http://schemas.microsoft.com/office/drawing/2014/main" id="{A6A331F3-A67F-E473-99F3-59EAB0708F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65F2270-59AD-961B-0010-964B7BAA5866}"/>
              </a:ext>
            </a:extLst>
          </p:cNvPr>
          <p:cNvSpPr>
            <a:spLocks noGrp="1"/>
          </p:cNvSpPr>
          <p:nvPr>
            <p:ph type="sldNum" sz="quarter" idx="12"/>
          </p:nvPr>
        </p:nvSpPr>
        <p:spPr/>
        <p:txBody>
          <a:bodyPr/>
          <a:lstStyle/>
          <a:p>
            <a:fld id="{7ED48137-71BC-43EA-8F73-158A7BEF8EBC}" type="slidenum">
              <a:rPr lang="en-US" smtClean="0"/>
              <a:t>‹#›</a:t>
            </a:fld>
            <a:endParaRPr lang="en-US"/>
          </a:p>
        </p:txBody>
      </p:sp>
    </p:spTree>
    <p:extLst>
      <p:ext uri="{BB962C8B-B14F-4D97-AF65-F5344CB8AC3E}">
        <p14:creationId xmlns:p14="http://schemas.microsoft.com/office/powerpoint/2010/main" val="2301288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086B9C-30CA-0172-EB31-4F02F4F9C0FC}"/>
              </a:ext>
            </a:extLst>
          </p:cNvPr>
          <p:cNvSpPr>
            <a:spLocks noGrp="1"/>
          </p:cNvSpPr>
          <p:nvPr>
            <p:ph type="dt" sz="half" idx="10"/>
          </p:nvPr>
        </p:nvSpPr>
        <p:spPr/>
        <p:txBody>
          <a:bodyPr/>
          <a:lstStyle/>
          <a:p>
            <a:fld id="{0D7A439D-9A49-4F0B-9D4A-EE29139A65BF}" type="datetimeFigureOut">
              <a:rPr lang="en-US" smtClean="0"/>
              <a:t>10/16/2024</a:t>
            </a:fld>
            <a:endParaRPr lang="en-US"/>
          </a:p>
        </p:txBody>
      </p:sp>
      <p:sp>
        <p:nvSpPr>
          <p:cNvPr id="3" name="Footer Placeholder 2">
            <a:extLst>
              <a:ext uri="{FF2B5EF4-FFF2-40B4-BE49-F238E27FC236}">
                <a16:creationId xmlns:a16="http://schemas.microsoft.com/office/drawing/2014/main" id="{CF773492-CAC6-F50B-FF39-63A74D3A4E7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D7F091B-0FF6-55C6-11E1-7A19BCEE5B01}"/>
              </a:ext>
            </a:extLst>
          </p:cNvPr>
          <p:cNvSpPr>
            <a:spLocks noGrp="1"/>
          </p:cNvSpPr>
          <p:nvPr>
            <p:ph type="sldNum" sz="quarter" idx="12"/>
          </p:nvPr>
        </p:nvSpPr>
        <p:spPr/>
        <p:txBody>
          <a:bodyPr/>
          <a:lstStyle/>
          <a:p>
            <a:fld id="{7ED48137-71BC-43EA-8F73-158A7BEF8EBC}" type="slidenum">
              <a:rPr lang="en-US" smtClean="0"/>
              <a:t>‹#›</a:t>
            </a:fld>
            <a:endParaRPr lang="en-US"/>
          </a:p>
        </p:txBody>
      </p:sp>
    </p:spTree>
    <p:extLst>
      <p:ext uri="{BB962C8B-B14F-4D97-AF65-F5344CB8AC3E}">
        <p14:creationId xmlns:p14="http://schemas.microsoft.com/office/powerpoint/2010/main" val="519694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375D3-0F77-0DE9-C477-DF68763F79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5FC3D30-80F1-E4A6-737F-7E8E73B0BF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7DAA4D-1570-3D1A-718B-AD47B775A8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67E54B-5272-750F-F4FB-288637F3E366}"/>
              </a:ext>
            </a:extLst>
          </p:cNvPr>
          <p:cNvSpPr>
            <a:spLocks noGrp="1"/>
          </p:cNvSpPr>
          <p:nvPr>
            <p:ph type="dt" sz="half" idx="10"/>
          </p:nvPr>
        </p:nvSpPr>
        <p:spPr/>
        <p:txBody>
          <a:bodyPr/>
          <a:lstStyle/>
          <a:p>
            <a:fld id="{0D7A439D-9A49-4F0B-9D4A-EE29139A65BF}" type="datetimeFigureOut">
              <a:rPr lang="en-US" smtClean="0"/>
              <a:t>10/16/2024</a:t>
            </a:fld>
            <a:endParaRPr lang="en-US"/>
          </a:p>
        </p:txBody>
      </p:sp>
      <p:sp>
        <p:nvSpPr>
          <p:cNvPr id="6" name="Footer Placeholder 5">
            <a:extLst>
              <a:ext uri="{FF2B5EF4-FFF2-40B4-BE49-F238E27FC236}">
                <a16:creationId xmlns:a16="http://schemas.microsoft.com/office/drawing/2014/main" id="{E4492981-994D-03E7-D1F6-2A6063E269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CAE9FC-1AF4-0F64-1811-808B4A6C73A8}"/>
              </a:ext>
            </a:extLst>
          </p:cNvPr>
          <p:cNvSpPr>
            <a:spLocks noGrp="1"/>
          </p:cNvSpPr>
          <p:nvPr>
            <p:ph type="sldNum" sz="quarter" idx="12"/>
          </p:nvPr>
        </p:nvSpPr>
        <p:spPr/>
        <p:txBody>
          <a:bodyPr/>
          <a:lstStyle/>
          <a:p>
            <a:fld id="{7ED48137-71BC-43EA-8F73-158A7BEF8EBC}" type="slidenum">
              <a:rPr lang="en-US" smtClean="0"/>
              <a:t>‹#›</a:t>
            </a:fld>
            <a:endParaRPr lang="en-US"/>
          </a:p>
        </p:txBody>
      </p:sp>
    </p:spTree>
    <p:extLst>
      <p:ext uri="{BB962C8B-B14F-4D97-AF65-F5344CB8AC3E}">
        <p14:creationId xmlns:p14="http://schemas.microsoft.com/office/powerpoint/2010/main" val="285351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E1E16-0203-F9A9-3B71-F10E2CB98F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BB1BD40-3A59-D3CE-804D-4238D0E894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06FC9B8-F467-4DC6-EF1C-AC126D6F29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420ED5-089F-D210-2548-0612C9CB09DE}"/>
              </a:ext>
            </a:extLst>
          </p:cNvPr>
          <p:cNvSpPr>
            <a:spLocks noGrp="1"/>
          </p:cNvSpPr>
          <p:nvPr>
            <p:ph type="dt" sz="half" idx="10"/>
          </p:nvPr>
        </p:nvSpPr>
        <p:spPr/>
        <p:txBody>
          <a:bodyPr/>
          <a:lstStyle/>
          <a:p>
            <a:fld id="{0D7A439D-9A49-4F0B-9D4A-EE29139A65BF}" type="datetimeFigureOut">
              <a:rPr lang="en-US" smtClean="0"/>
              <a:t>10/16/2024</a:t>
            </a:fld>
            <a:endParaRPr lang="en-US"/>
          </a:p>
        </p:txBody>
      </p:sp>
      <p:sp>
        <p:nvSpPr>
          <p:cNvPr id="6" name="Footer Placeholder 5">
            <a:extLst>
              <a:ext uri="{FF2B5EF4-FFF2-40B4-BE49-F238E27FC236}">
                <a16:creationId xmlns:a16="http://schemas.microsoft.com/office/drawing/2014/main" id="{C1900F24-DF97-66EE-84F6-487D96E2EB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B8FC63-E7DB-7EE2-C034-78E5BB15C068}"/>
              </a:ext>
            </a:extLst>
          </p:cNvPr>
          <p:cNvSpPr>
            <a:spLocks noGrp="1"/>
          </p:cNvSpPr>
          <p:nvPr>
            <p:ph type="sldNum" sz="quarter" idx="12"/>
          </p:nvPr>
        </p:nvSpPr>
        <p:spPr/>
        <p:txBody>
          <a:bodyPr/>
          <a:lstStyle/>
          <a:p>
            <a:fld id="{7ED48137-71BC-43EA-8F73-158A7BEF8EBC}" type="slidenum">
              <a:rPr lang="en-US" smtClean="0"/>
              <a:t>‹#›</a:t>
            </a:fld>
            <a:endParaRPr lang="en-US"/>
          </a:p>
        </p:txBody>
      </p:sp>
    </p:spTree>
    <p:extLst>
      <p:ext uri="{BB962C8B-B14F-4D97-AF65-F5344CB8AC3E}">
        <p14:creationId xmlns:p14="http://schemas.microsoft.com/office/powerpoint/2010/main" val="29345325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EACD5F-5FE7-C089-4CB6-750914303A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22A21DE-EA4E-9A5B-82CA-F6C4EF916B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2DC412-7373-B7F5-BB75-1553E0565E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7A439D-9A49-4F0B-9D4A-EE29139A65BF}" type="datetimeFigureOut">
              <a:rPr lang="en-US" smtClean="0"/>
              <a:t>10/16/2024</a:t>
            </a:fld>
            <a:endParaRPr lang="en-US"/>
          </a:p>
        </p:txBody>
      </p:sp>
      <p:sp>
        <p:nvSpPr>
          <p:cNvPr id="5" name="Footer Placeholder 4">
            <a:extLst>
              <a:ext uri="{FF2B5EF4-FFF2-40B4-BE49-F238E27FC236}">
                <a16:creationId xmlns:a16="http://schemas.microsoft.com/office/drawing/2014/main" id="{422DDC07-97A2-E757-5916-CA905C40DE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BEC24E-7164-B9D0-D2DB-8E2B5019A2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D48137-71BC-43EA-8F73-158A7BEF8EBC}" type="slidenum">
              <a:rPr lang="en-US" smtClean="0"/>
              <a:t>‹#›</a:t>
            </a:fld>
            <a:endParaRPr lang="en-US"/>
          </a:p>
        </p:txBody>
      </p:sp>
    </p:spTree>
    <p:extLst>
      <p:ext uri="{BB962C8B-B14F-4D97-AF65-F5344CB8AC3E}">
        <p14:creationId xmlns:p14="http://schemas.microsoft.com/office/powerpoint/2010/main" val="33215250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 name="Picture 147">
            <a:extLst>
              <a:ext uri="{FF2B5EF4-FFF2-40B4-BE49-F238E27FC236}">
                <a16:creationId xmlns:a16="http://schemas.microsoft.com/office/drawing/2014/main" id="{0F6730C7-3C9D-AE84-6A4F-4458C5C44DC2}"/>
              </a:ext>
            </a:extLst>
          </p:cNvPr>
          <p:cNvPicPr>
            <a:picLocks noChangeAspect="1"/>
          </p:cNvPicPr>
          <p:nvPr/>
        </p:nvPicPr>
        <p:blipFill>
          <a:blip r:embed="rId3">
            <a:extLst>
              <a:ext uri="{28A0092B-C50C-407E-A947-70E740481C1C}">
                <a14:useLocalDpi xmlns:a14="http://schemas.microsoft.com/office/drawing/2010/main" val="0"/>
              </a:ext>
            </a:extLst>
          </a:blip>
          <a:srcRect l="29226" r="1234" b="840"/>
          <a:stretch>
            <a:fillRect/>
          </a:stretch>
        </p:blipFill>
        <p:spPr>
          <a:xfrm>
            <a:off x="-40480" y="57577"/>
            <a:ext cx="7150094" cy="6800425"/>
          </a:xfrm>
          <a:custGeom>
            <a:avLst/>
            <a:gdLst>
              <a:gd name="connsiteX0" fmla="*/ 959371 w 7150094"/>
              <a:gd name="connsiteY0" fmla="*/ 6615349 h 6800425"/>
              <a:gd name="connsiteX1" fmla="*/ 1050727 w 7150094"/>
              <a:gd name="connsiteY1" fmla="*/ 6650937 h 6800425"/>
              <a:gd name="connsiteX2" fmla="*/ 1206703 w 7150094"/>
              <a:gd name="connsiteY2" fmla="*/ 6800425 h 6800425"/>
              <a:gd name="connsiteX3" fmla="*/ 730025 w 7150094"/>
              <a:gd name="connsiteY3" fmla="*/ 6800424 h 6800425"/>
              <a:gd name="connsiteX4" fmla="*/ 869607 w 7150094"/>
              <a:gd name="connsiteY4" fmla="*/ 6654784 h 6800425"/>
              <a:gd name="connsiteX5" fmla="*/ 959371 w 7150094"/>
              <a:gd name="connsiteY5" fmla="*/ 6615349 h 6800425"/>
              <a:gd name="connsiteX6" fmla="*/ 3052106 w 7150094"/>
              <a:gd name="connsiteY6" fmla="*/ 6491541 h 6800425"/>
              <a:gd name="connsiteX7" fmla="*/ 3143463 w 7150094"/>
              <a:gd name="connsiteY7" fmla="*/ 6527130 h 6800425"/>
              <a:gd name="connsiteX8" fmla="*/ 3428619 w 7150094"/>
              <a:gd name="connsiteY8" fmla="*/ 6800424 h 6800425"/>
              <a:gd name="connsiteX9" fmla="*/ 2704105 w 7150094"/>
              <a:gd name="connsiteY9" fmla="*/ 6800424 h 6800425"/>
              <a:gd name="connsiteX10" fmla="*/ 2962342 w 7150094"/>
              <a:gd name="connsiteY10" fmla="*/ 6530978 h 6800425"/>
              <a:gd name="connsiteX11" fmla="*/ 3052106 w 7150094"/>
              <a:gd name="connsiteY11" fmla="*/ 6491541 h 6800425"/>
              <a:gd name="connsiteX12" fmla="*/ 35406 w 7150094"/>
              <a:gd name="connsiteY12" fmla="*/ 5686938 h 6800425"/>
              <a:gd name="connsiteX13" fmla="*/ 806677 w 7150094"/>
              <a:gd name="connsiteY13" fmla="*/ 6426124 h 6800425"/>
              <a:gd name="connsiteX14" fmla="*/ 810524 w 7150094"/>
              <a:gd name="connsiteY14" fmla="*/ 6607244 h 6800425"/>
              <a:gd name="connsiteX15" fmla="*/ 625380 w 7150094"/>
              <a:gd name="connsiteY15" fmla="*/ 6800425 h 6800425"/>
              <a:gd name="connsiteX16" fmla="*/ 35406 w 7150094"/>
              <a:gd name="connsiteY16" fmla="*/ 6800424 h 6800425"/>
              <a:gd name="connsiteX17" fmla="*/ 2012369 w 7150094"/>
              <a:gd name="connsiteY17" fmla="*/ 5491415 h 6800425"/>
              <a:gd name="connsiteX18" fmla="*/ 2103726 w 7150094"/>
              <a:gd name="connsiteY18" fmla="*/ 5527003 h 6800425"/>
              <a:gd name="connsiteX19" fmla="*/ 2912672 w 7150094"/>
              <a:gd name="connsiteY19" fmla="*/ 6302297 h 6800425"/>
              <a:gd name="connsiteX20" fmla="*/ 2916520 w 7150094"/>
              <a:gd name="connsiteY20" fmla="*/ 6483417 h 6800425"/>
              <a:gd name="connsiteX21" fmla="*/ 2612700 w 7150094"/>
              <a:gd name="connsiteY21" fmla="*/ 6800424 h 6800425"/>
              <a:gd name="connsiteX22" fmla="*/ 1335192 w 7150094"/>
              <a:gd name="connsiteY22" fmla="*/ 6800425 h 6800425"/>
              <a:gd name="connsiteX23" fmla="*/ 1099640 w 7150094"/>
              <a:gd name="connsiteY23" fmla="*/ 6574672 h 6800425"/>
              <a:gd name="connsiteX24" fmla="*/ 1095793 w 7150094"/>
              <a:gd name="connsiteY24" fmla="*/ 6393552 h 6800425"/>
              <a:gd name="connsiteX25" fmla="*/ 1922607 w 7150094"/>
              <a:gd name="connsiteY25" fmla="*/ 5530850 h 6800425"/>
              <a:gd name="connsiteX26" fmla="*/ 2012369 w 7150094"/>
              <a:gd name="connsiteY26" fmla="*/ 5491415 h 6800425"/>
              <a:gd name="connsiteX27" fmla="*/ 4103957 w 7150094"/>
              <a:gd name="connsiteY27" fmla="*/ 5367598 h 6800425"/>
              <a:gd name="connsiteX28" fmla="*/ 4195314 w 7150094"/>
              <a:gd name="connsiteY28" fmla="*/ 5403186 h 6800425"/>
              <a:gd name="connsiteX29" fmla="*/ 5004261 w 7150094"/>
              <a:gd name="connsiteY29" fmla="*/ 6178480 h 6800425"/>
              <a:gd name="connsiteX30" fmla="*/ 5008108 w 7150094"/>
              <a:gd name="connsiteY30" fmla="*/ 6359600 h 6800425"/>
              <a:gd name="connsiteX31" fmla="*/ 4585622 w 7150094"/>
              <a:gd name="connsiteY31" fmla="*/ 6800424 h 6800425"/>
              <a:gd name="connsiteX32" fmla="*/ 3555971 w 7150094"/>
              <a:gd name="connsiteY32" fmla="*/ 6800424 h 6800425"/>
              <a:gd name="connsiteX33" fmla="*/ 3191230 w 7150094"/>
              <a:gd name="connsiteY33" fmla="*/ 6450855 h 6800425"/>
              <a:gd name="connsiteX34" fmla="*/ 3187383 w 7150094"/>
              <a:gd name="connsiteY34" fmla="*/ 6269734 h 6800425"/>
              <a:gd name="connsiteX35" fmla="*/ 4014194 w 7150094"/>
              <a:gd name="connsiteY35" fmla="*/ 5407033 h 6800425"/>
              <a:gd name="connsiteX36" fmla="*/ 4103957 w 7150094"/>
              <a:gd name="connsiteY36" fmla="*/ 5367598 h 6800425"/>
              <a:gd name="connsiteX37" fmla="*/ 959372 w 7150094"/>
              <a:gd name="connsiteY37" fmla="*/ 4491306 h 6800425"/>
              <a:gd name="connsiteX38" fmla="*/ 1050730 w 7150094"/>
              <a:gd name="connsiteY38" fmla="*/ 4526893 h 6800425"/>
              <a:gd name="connsiteX39" fmla="*/ 1859676 w 7150094"/>
              <a:gd name="connsiteY39" fmla="*/ 5302188 h 6800425"/>
              <a:gd name="connsiteX40" fmla="*/ 1863523 w 7150094"/>
              <a:gd name="connsiteY40" fmla="*/ 5483308 h 6800425"/>
              <a:gd name="connsiteX41" fmla="*/ 1036709 w 7150094"/>
              <a:gd name="connsiteY41" fmla="*/ 6346010 h 6800425"/>
              <a:gd name="connsiteX42" fmla="*/ 855590 w 7150094"/>
              <a:gd name="connsiteY42" fmla="*/ 6349856 h 6800425"/>
              <a:gd name="connsiteX43" fmla="*/ 46644 w 7150094"/>
              <a:gd name="connsiteY43" fmla="*/ 5574562 h 6800425"/>
              <a:gd name="connsiteX44" fmla="*/ 42796 w 7150094"/>
              <a:gd name="connsiteY44" fmla="*/ 5393442 h 6800425"/>
              <a:gd name="connsiteX45" fmla="*/ 869610 w 7150094"/>
              <a:gd name="connsiteY45" fmla="*/ 4530741 h 6800425"/>
              <a:gd name="connsiteX46" fmla="*/ 959372 w 7150094"/>
              <a:gd name="connsiteY46" fmla="*/ 4491306 h 6800425"/>
              <a:gd name="connsiteX47" fmla="*/ 3064223 w 7150094"/>
              <a:gd name="connsiteY47" fmla="*/ 4367471 h 6800425"/>
              <a:gd name="connsiteX48" fmla="*/ 3155579 w 7150094"/>
              <a:gd name="connsiteY48" fmla="*/ 4403059 h 6800425"/>
              <a:gd name="connsiteX49" fmla="*/ 3964524 w 7150094"/>
              <a:gd name="connsiteY49" fmla="*/ 5178353 h 6800425"/>
              <a:gd name="connsiteX50" fmla="*/ 3968372 w 7150094"/>
              <a:gd name="connsiteY50" fmla="*/ 5359473 h 6800425"/>
              <a:gd name="connsiteX51" fmla="*/ 3141559 w 7150094"/>
              <a:gd name="connsiteY51" fmla="*/ 6222175 h 6800425"/>
              <a:gd name="connsiteX52" fmla="*/ 2960440 w 7150094"/>
              <a:gd name="connsiteY52" fmla="*/ 6226022 h 6800425"/>
              <a:gd name="connsiteX53" fmla="*/ 2151493 w 7150094"/>
              <a:gd name="connsiteY53" fmla="*/ 5450728 h 6800425"/>
              <a:gd name="connsiteX54" fmla="*/ 2147645 w 7150094"/>
              <a:gd name="connsiteY54" fmla="*/ 5269608 h 6800425"/>
              <a:gd name="connsiteX55" fmla="*/ 2974458 w 7150094"/>
              <a:gd name="connsiteY55" fmla="*/ 4406906 h 6800425"/>
              <a:gd name="connsiteX56" fmla="*/ 3064223 w 7150094"/>
              <a:gd name="connsiteY56" fmla="*/ 4367471 h 6800425"/>
              <a:gd name="connsiteX57" fmla="*/ 5143695 w 7150094"/>
              <a:gd name="connsiteY57" fmla="*/ 4243635 h 6800425"/>
              <a:gd name="connsiteX58" fmla="*/ 5235052 w 7150094"/>
              <a:gd name="connsiteY58" fmla="*/ 4279223 h 6800425"/>
              <a:gd name="connsiteX59" fmla="*/ 6043998 w 7150094"/>
              <a:gd name="connsiteY59" fmla="*/ 5054517 h 6800425"/>
              <a:gd name="connsiteX60" fmla="*/ 6047845 w 7150094"/>
              <a:gd name="connsiteY60" fmla="*/ 5235637 h 6800425"/>
              <a:gd name="connsiteX61" fmla="*/ 5221032 w 7150094"/>
              <a:gd name="connsiteY61" fmla="*/ 6098338 h 6800425"/>
              <a:gd name="connsiteX62" fmla="*/ 5039912 w 7150094"/>
              <a:gd name="connsiteY62" fmla="*/ 6102186 h 6800425"/>
              <a:gd name="connsiteX63" fmla="*/ 4230965 w 7150094"/>
              <a:gd name="connsiteY63" fmla="*/ 5326891 h 6800425"/>
              <a:gd name="connsiteX64" fmla="*/ 4227118 w 7150094"/>
              <a:gd name="connsiteY64" fmla="*/ 5145771 h 6800425"/>
              <a:gd name="connsiteX65" fmla="*/ 5053931 w 7150094"/>
              <a:gd name="connsiteY65" fmla="*/ 4283070 h 6800425"/>
              <a:gd name="connsiteX66" fmla="*/ 5143695 w 7150094"/>
              <a:gd name="connsiteY66" fmla="*/ 4243635 h 6800425"/>
              <a:gd name="connsiteX67" fmla="*/ 40482 w 7150094"/>
              <a:gd name="connsiteY67" fmla="*/ 3555029 h 6800425"/>
              <a:gd name="connsiteX68" fmla="*/ 819939 w 7150094"/>
              <a:gd name="connsiteY68" fmla="*/ 4302062 h 6800425"/>
              <a:gd name="connsiteX69" fmla="*/ 823786 w 7150094"/>
              <a:gd name="connsiteY69" fmla="*/ 4483182 h 6800425"/>
              <a:gd name="connsiteX70" fmla="*/ 40482 w 7150094"/>
              <a:gd name="connsiteY70" fmla="*/ 5300487 h 6800425"/>
              <a:gd name="connsiteX71" fmla="*/ 2011226 w 7150094"/>
              <a:gd name="connsiteY71" fmla="*/ 3367363 h 6800425"/>
              <a:gd name="connsiteX72" fmla="*/ 2102582 w 7150094"/>
              <a:gd name="connsiteY72" fmla="*/ 3402949 h 6800425"/>
              <a:gd name="connsiteX73" fmla="*/ 2911529 w 7150094"/>
              <a:gd name="connsiteY73" fmla="*/ 4178244 h 6800425"/>
              <a:gd name="connsiteX74" fmla="*/ 2915376 w 7150094"/>
              <a:gd name="connsiteY74" fmla="*/ 4359364 h 6800425"/>
              <a:gd name="connsiteX75" fmla="*/ 2088563 w 7150094"/>
              <a:gd name="connsiteY75" fmla="*/ 5222065 h 6800425"/>
              <a:gd name="connsiteX76" fmla="*/ 1907443 w 7150094"/>
              <a:gd name="connsiteY76" fmla="*/ 5225913 h 6800425"/>
              <a:gd name="connsiteX77" fmla="*/ 1098496 w 7150094"/>
              <a:gd name="connsiteY77" fmla="*/ 4450618 h 6800425"/>
              <a:gd name="connsiteX78" fmla="*/ 1094649 w 7150094"/>
              <a:gd name="connsiteY78" fmla="*/ 4269499 h 6800425"/>
              <a:gd name="connsiteX79" fmla="*/ 1921462 w 7150094"/>
              <a:gd name="connsiteY79" fmla="*/ 3406797 h 6800425"/>
              <a:gd name="connsiteX80" fmla="*/ 2011226 w 7150094"/>
              <a:gd name="connsiteY80" fmla="*/ 3367363 h 6800425"/>
              <a:gd name="connsiteX81" fmla="*/ 4103957 w 7150094"/>
              <a:gd name="connsiteY81" fmla="*/ 3243509 h 6800425"/>
              <a:gd name="connsiteX82" fmla="*/ 4195315 w 7150094"/>
              <a:gd name="connsiteY82" fmla="*/ 3279096 h 6800425"/>
              <a:gd name="connsiteX83" fmla="*/ 5004261 w 7150094"/>
              <a:gd name="connsiteY83" fmla="*/ 4054390 h 6800425"/>
              <a:gd name="connsiteX84" fmla="*/ 5008108 w 7150094"/>
              <a:gd name="connsiteY84" fmla="*/ 4235510 h 6800425"/>
              <a:gd name="connsiteX85" fmla="*/ 4181294 w 7150094"/>
              <a:gd name="connsiteY85" fmla="*/ 5098211 h 6800425"/>
              <a:gd name="connsiteX86" fmla="*/ 4000175 w 7150094"/>
              <a:gd name="connsiteY86" fmla="*/ 5102059 h 6800425"/>
              <a:gd name="connsiteX87" fmla="*/ 3191230 w 7150094"/>
              <a:gd name="connsiteY87" fmla="*/ 4326765 h 6800425"/>
              <a:gd name="connsiteX88" fmla="*/ 3187383 w 7150094"/>
              <a:gd name="connsiteY88" fmla="*/ 4145645 h 6800425"/>
              <a:gd name="connsiteX89" fmla="*/ 4014194 w 7150094"/>
              <a:gd name="connsiteY89" fmla="*/ 3282943 h 6800425"/>
              <a:gd name="connsiteX90" fmla="*/ 4103957 w 7150094"/>
              <a:gd name="connsiteY90" fmla="*/ 3243509 h 6800425"/>
              <a:gd name="connsiteX91" fmla="*/ 6210328 w 7150094"/>
              <a:gd name="connsiteY91" fmla="*/ 3181601 h 6800425"/>
              <a:gd name="connsiteX92" fmla="*/ 6301685 w 7150094"/>
              <a:gd name="connsiteY92" fmla="*/ 3217189 h 6800425"/>
              <a:gd name="connsiteX93" fmla="*/ 7110631 w 7150094"/>
              <a:gd name="connsiteY93" fmla="*/ 3992482 h 6800425"/>
              <a:gd name="connsiteX94" fmla="*/ 7114478 w 7150094"/>
              <a:gd name="connsiteY94" fmla="*/ 4173602 h 6800425"/>
              <a:gd name="connsiteX95" fmla="*/ 6287665 w 7150094"/>
              <a:gd name="connsiteY95" fmla="*/ 5036304 h 6800425"/>
              <a:gd name="connsiteX96" fmla="*/ 6106545 w 7150094"/>
              <a:gd name="connsiteY96" fmla="*/ 5040151 h 6800425"/>
              <a:gd name="connsiteX97" fmla="*/ 5297599 w 7150094"/>
              <a:gd name="connsiteY97" fmla="*/ 4264857 h 6800425"/>
              <a:gd name="connsiteX98" fmla="*/ 5293751 w 7150094"/>
              <a:gd name="connsiteY98" fmla="*/ 4083737 h 6800425"/>
              <a:gd name="connsiteX99" fmla="*/ 6120565 w 7150094"/>
              <a:gd name="connsiteY99" fmla="*/ 3221036 h 6800425"/>
              <a:gd name="connsiteX100" fmla="*/ 6210328 w 7150094"/>
              <a:gd name="connsiteY100" fmla="*/ 3181601 h 6800425"/>
              <a:gd name="connsiteX101" fmla="*/ 971488 w 7150094"/>
              <a:gd name="connsiteY101" fmla="*/ 2367236 h 6800425"/>
              <a:gd name="connsiteX102" fmla="*/ 1062845 w 7150094"/>
              <a:gd name="connsiteY102" fmla="*/ 2402824 h 6800425"/>
              <a:gd name="connsiteX103" fmla="*/ 1871792 w 7150094"/>
              <a:gd name="connsiteY103" fmla="*/ 3178119 h 6800425"/>
              <a:gd name="connsiteX104" fmla="*/ 1875639 w 7150094"/>
              <a:gd name="connsiteY104" fmla="*/ 3359237 h 6800425"/>
              <a:gd name="connsiteX105" fmla="*/ 1048826 w 7150094"/>
              <a:gd name="connsiteY105" fmla="*/ 4221939 h 6800425"/>
              <a:gd name="connsiteX106" fmla="*/ 867706 w 7150094"/>
              <a:gd name="connsiteY106" fmla="*/ 4225786 h 6800425"/>
              <a:gd name="connsiteX107" fmla="*/ 58759 w 7150094"/>
              <a:gd name="connsiteY107" fmla="*/ 3450492 h 6800425"/>
              <a:gd name="connsiteX108" fmla="*/ 54911 w 7150094"/>
              <a:gd name="connsiteY108" fmla="*/ 3269372 h 6800425"/>
              <a:gd name="connsiteX109" fmla="*/ 881726 w 7150094"/>
              <a:gd name="connsiteY109" fmla="*/ 2406671 h 6800425"/>
              <a:gd name="connsiteX110" fmla="*/ 971488 w 7150094"/>
              <a:gd name="connsiteY110" fmla="*/ 2367236 h 6800425"/>
              <a:gd name="connsiteX111" fmla="*/ 3050962 w 7150094"/>
              <a:gd name="connsiteY111" fmla="*/ 2243400 h 6800425"/>
              <a:gd name="connsiteX112" fmla="*/ 3142319 w 7150094"/>
              <a:gd name="connsiteY112" fmla="*/ 2278987 h 6800425"/>
              <a:gd name="connsiteX113" fmla="*/ 3951263 w 7150094"/>
              <a:gd name="connsiteY113" fmla="*/ 3054282 h 6800425"/>
              <a:gd name="connsiteX114" fmla="*/ 3955111 w 7150094"/>
              <a:gd name="connsiteY114" fmla="*/ 3235402 h 6800425"/>
              <a:gd name="connsiteX115" fmla="*/ 3128299 w 7150094"/>
              <a:gd name="connsiteY115" fmla="*/ 4098102 h 6800425"/>
              <a:gd name="connsiteX116" fmla="*/ 2947179 w 7150094"/>
              <a:gd name="connsiteY116" fmla="*/ 4101950 h 6800425"/>
              <a:gd name="connsiteX117" fmla="*/ 2138233 w 7150094"/>
              <a:gd name="connsiteY117" fmla="*/ 3326656 h 6800425"/>
              <a:gd name="connsiteX118" fmla="*/ 2134387 w 7150094"/>
              <a:gd name="connsiteY118" fmla="*/ 3145537 h 6800425"/>
              <a:gd name="connsiteX119" fmla="*/ 2961199 w 7150094"/>
              <a:gd name="connsiteY119" fmla="*/ 2282836 h 6800425"/>
              <a:gd name="connsiteX120" fmla="*/ 3050962 w 7150094"/>
              <a:gd name="connsiteY120" fmla="*/ 2243400 h 6800425"/>
              <a:gd name="connsiteX121" fmla="*/ 5170591 w 7150094"/>
              <a:gd name="connsiteY121" fmla="*/ 2181474 h 6800425"/>
              <a:gd name="connsiteX122" fmla="*/ 5261948 w 7150094"/>
              <a:gd name="connsiteY122" fmla="*/ 2217061 h 6800425"/>
              <a:gd name="connsiteX123" fmla="*/ 6070894 w 7150094"/>
              <a:gd name="connsiteY123" fmla="*/ 2992357 h 6800425"/>
              <a:gd name="connsiteX124" fmla="*/ 6074741 w 7150094"/>
              <a:gd name="connsiteY124" fmla="*/ 3173475 h 6800425"/>
              <a:gd name="connsiteX125" fmla="*/ 5247928 w 7150094"/>
              <a:gd name="connsiteY125" fmla="*/ 4036177 h 6800425"/>
              <a:gd name="connsiteX126" fmla="*/ 5066807 w 7150094"/>
              <a:gd name="connsiteY126" fmla="*/ 4040023 h 6800425"/>
              <a:gd name="connsiteX127" fmla="*/ 4257862 w 7150094"/>
              <a:gd name="connsiteY127" fmla="*/ 3264730 h 6800425"/>
              <a:gd name="connsiteX128" fmla="*/ 4254014 w 7150094"/>
              <a:gd name="connsiteY128" fmla="*/ 3083610 h 6800425"/>
              <a:gd name="connsiteX129" fmla="*/ 5080828 w 7150094"/>
              <a:gd name="connsiteY129" fmla="*/ 2220908 h 6800425"/>
              <a:gd name="connsiteX130" fmla="*/ 5170591 w 7150094"/>
              <a:gd name="connsiteY130" fmla="*/ 2181474 h 6800425"/>
              <a:gd name="connsiteX131" fmla="*/ 40481 w 7150094"/>
              <a:gd name="connsiteY131" fmla="*/ 1425720 h 6800425"/>
              <a:gd name="connsiteX132" fmla="*/ 825424 w 7150094"/>
              <a:gd name="connsiteY132" fmla="*/ 2178009 h 6800425"/>
              <a:gd name="connsiteX133" fmla="*/ 829271 w 7150094"/>
              <a:gd name="connsiteY133" fmla="*/ 2359129 h 6800425"/>
              <a:gd name="connsiteX134" fmla="*/ 40480 w 7150094"/>
              <a:gd name="connsiteY134" fmla="*/ 3182158 h 6800425"/>
              <a:gd name="connsiteX135" fmla="*/ 2011226 w 7150094"/>
              <a:gd name="connsiteY135" fmla="*/ 1243274 h 6800425"/>
              <a:gd name="connsiteX136" fmla="*/ 2102582 w 7150094"/>
              <a:gd name="connsiteY136" fmla="*/ 1278862 h 6800425"/>
              <a:gd name="connsiteX137" fmla="*/ 2911529 w 7150094"/>
              <a:gd name="connsiteY137" fmla="*/ 2054156 h 6800425"/>
              <a:gd name="connsiteX138" fmla="*/ 2915376 w 7150094"/>
              <a:gd name="connsiteY138" fmla="*/ 2235275 h 6800425"/>
              <a:gd name="connsiteX139" fmla="*/ 2088563 w 7150094"/>
              <a:gd name="connsiteY139" fmla="*/ 3097977 h 6800425"/>
              <a:gd name="connsiteX140" fmla="*/ 1907443 w 7150094"/>
              <a:gd name="connsiteY140" fmla="*/ 3101824 h 6800425"/>
              <a:gd name="connsiteX141" fmla="*/ 1098497 w 7150094"/>
              <a:gd name="connsiteY141" fmla="*/ 2326530 h 6800425"/>
              <a:gd name="connsiteX142" fmla="*/ 1094650 w 7150094"/>
              <a:gd name="connsiteY142" fmla="*/ 2145410 h 6800425"/>
              <a:gd name="connsiteX143" fmla="*/ 1921463 w 7150094"/>
              <a:gd name="connsiteY143" fmla="*/ 1282709 h 6800425"/>
              <a:gd name="connsiteX144" fmla="*/ 2011226 w 7150094"/>
              <a:gd name="connsiteY144" fmla="*/ 1243274 h 6800425"/>
              <a:gd name="connsiteX145" fmla="*/ 4103957 w 7150094"/>
              <a:gd name="connsiteY145" fmla="*/ 1119439 h 6800425"/>
              <a:gd name="connsiteX146" fmla="*/ 4195314 w 7150094"/>
              <a:gd name="connsiteY146" fmla="*/ 1155026 h 6800425"/>
              <a:gd name="connsiteX147" fmla="*/ 5004260 w 7150094"/>
              <a:gd name="connsiteY147" fmla="*/ 1930320 h 6800425"/>
              <a:gd name="connsiteX148" fmla="*/ 5008107 w 7150094"/>
              <a:gd name="connsiteY148" fmla="*/ 2111440 h 6800425"/>
              <a:gd name="connsiteX149" fmla="*/ 4181294 w 7150094"/>
              <a:gd name="connsiteY149" fmla="*/ 2974142 h 6800425"/>
              <a:gd name="connsiteX150" fmla="*/ 4000173 w 7150094"/>
              <a:gd name="connsiteY150" fmla="*/ 2977988 h 6800425"/>
              <a:gd name="connsiteX151" fmla="*/ 3191229 w 7150094"/>
              <a:gd name="connsiteY151" fmla="*/ 2202694 h 6800425"/>
              <a:gd name="connsiteX152" fmla="*/ 3187382 w 7150094"/>
              <a:gd name="connsiteY152" fmla="*/ 2021575 h 6800425"/>
              <a:gd name="connsiteX153" fmla="*/ 4014194 w 7150094"/>
              <a:gd name="connsiteY153" fmla="*/ 1158873 h 6800425"/>
              <a:gd name="connsiteX154" fmla="*/ 4103957 w 7150094"/>
              <a:gd name="connsiteY154" fmla="*/ 1119439 h 6800425"/>
              <a:gd name="connsiteX155" fmla="*/ 964858 w 7150094"/>
              <a:gd name="connsiteY155" fmla="*/ 243164 h 6800425"/>
              <a:gd name="connsiteX156" fmla="*/ 1056215 w 7150094"/>
              <a:gd name="connsiteY156" fmla="*/ 278751 h 6800425"/>
              <a:gd name="connsiteX157" fmla="*/ 1865161 w 7150094"/>
              <a:gd name="connsiteY157" fmla="*/ 1054045 h 6800425"/>
              <a:gd name="connsiteX158" fmla="*/ 1869009 w 7150094"/>
              <a:gd name="connsiteY158" fmla="*/ 1235166 h 6800425"/>
              <a:gd name="connsiteX159" fmla="*/ 1042195 w 7150094"/>
              <a:gd name="connsiteY159" fmla="*/ 2097867 h 6800425"/>
              <a:gd name="connsiteX160" fmla="*/ 861075 w 7150094"/>
              <a:gd name="connsiteY160" fmla="*/ 2101714 h 6800425"/>
              <a:gd name="connsiteX161" fmla="*/ 52129 w 7150094"/>
              <a:gd name="connsiteY161" fmla="*/ 1326420 h 6800425"/>
              <a:gd name="connsiteX162" fmla="*/ 48282 w 7150094"/>
              <a:gd name="connsiteY162" fmla="*/ 1145300 h 6800425"/>
              <a:gd name="connsiteX163" fmla="*/ 875095 w 7150094"/>
              <a:gd name="connsiteY163" fmla="*/ 282598 h 6800425"/>
              <a:gd name="connsiteX164" fmla="*/ 964858 w 7150094"/>
              <a:gd name="connsiteY164" fmla="*/ 243164 h 6800425"/>
              <a:gd name="connsiteX165" fmla="*/ 3064221 w 7150094"/>
              <a:gd name="connsiteY165" fmla="*/ 119311 h 6800425"/>
              <a:gd name="connsiteX166" fmla="*/ 3155578 w 7150094"/>
              <a:gd name="connsiteY166" fmla="*/ 154899 h 6800425"/>
              <a:gd name="connsiteX167" fmla="*/ 3964523 w 7150094"/>
              <a:gd name="connsiteY167" fmla="*/ 930193 h 6800425"/>
              <a:gd name="connsiteX168" fmla="*/ 3968370 w 7150094"/>
              <a:gd name="connsiteY168" fmla="*/ 1111313 h 6800425"/>
              <a:gd name="connsiteX169" fmla="*/ 3141557 w 7150094"/>
              <a:gd name="connsiteY169" fmla="*/ 1974015 h 6800425"/>
              <a:gd name="connsiteX170" fmla="*/ 2960438 w 7150094"/>
              <a:gd name="connsiteY170" fmla="*/ 1977863 h 6800425"/>
              <a:gd name="connsiteX171" fmla="*/ 2151492 w 7150094"/>
              <a:gd name="connsiteY171" fmla="*/ 1202568 h 6800425"/>
              <a:gd name="connsiteX172" fmla="*/ 2147644 w 7150094"/>
              <a:gd name="connsiteY172" fmla="*/ 1021447 h 6800425"/>
              <a:gd name="connsiteX173" fmla="*/ 2974457 w 7150094"/>
              <a:gd name="connsiteY173" fmla="*/ 158745 h 6800425"/>
              <a:gd name="connsiteX174" fmla="*/ 3064221 w 7150094"/>
              <a:gd name="connsiteY174" fmla="*/ 119311 h 6800425"/>
              <a:gd name="connsiteX175" fmla="*/ 5122815 w 7150094"/>
              <a:gd name="connsiteY175" fmla="*/ 0 h 6800425"/>
              <a:gd name="connsiteX176" fmla="*/ 5169905 w 7150094"/>
              <a:gd name="connsiteY176" fmla="*/ 0 h 6800425"/>
              <a:gd name="connsiteX177" fmla="*/ 5192086 w 7150094"/>
              <a:gd name="connsiteY177" fmla="*/ 3829 h 6800425"/>
              <a:gd name="connsiteX178" fmla="*/ 5235051 w 7150094"/>
              <a:gd name="connsiteY178" fmla="*/ 31063 h 6800425"/>
              <a:gd name="connsiteX179" fmla="*/ 6043996 w 7150094"/>
              <a:gd name="connsiteY179" fmla="*/ 806357 h 6800425"/>
              <a:gd name="connsiteX180" fmla="*/ 6047844 w 7150094"/>
              <a:gd name="connsiteY180" fmla="*/ 987476 h 6800425"/>
              <a:gd name="connsiteX181" fmla="*/ 5221030 w 7150094"/>
              <a:gd name="connsiteY181" fmla="*/ 1850179 h 6800425"/>
              <a:gd name="connsiteX182" fmla="*/ 5039910 w 7150094"/>
              <a:gd name="connsiteY182" fmla="*/ 1854026 h 6800425"/>
              <a:gd name="connsiteX183" fmla="*/ 4230964 w 7150094"/>
              <a:gd name="connsiteY183" fmla="*/ 1078732 h 6800425"/>
              <a:gd name="connsiteX184" fmla="*/ 4227117 w 7150094"/>
              <a:gd name="connsiteY184" fmla="*/ 897611 h 6800425"/>
              <a:gd name="connsiteX185" fmla="*/ 5053931 w 7150094"/>
              <a:gd name="connsiteY185" fmla="*/ 34910 h 6800425"/>
              <a:gd name="connsiteX186" fmla="*/ 5095700 w 7150094"/>
              <a:gd name="connsiteY186" fmla="*/ 5877 h 6800425"/>
              <a:gd name="connsiteX187" fmla="*/ 3154212 w 7150094"/>
              <a:gd name="connsiteY187" fmla="*/ 0 h 6800425"/>
              <a:gd name="connsiteX188" fmla="*/ 4995983 w 7150094"/>
              <a:gd name="connsiteY188" fmla="*/ 0 h 6800425"/>
              <a:gd name="connsiteX189" fmla="*/ 4181294 w 7150094"/>
              <a:gd name="connsiteY189" fmla="*/ 850051 h 6800425"/>
              <a:gd name="connsiteX190" fmla="*/ 4000174 w 7150094"/>
              <a:gd name="connsiteY190" fmla="*/ 853898 h 6800425"/>
              <a:gd name="connsiteX191" fmla="*/ 3191229 w 7150094"/>
              <a:gd name="connsiteY191" fmla="*/ 78604 h 6800425"/>
              <a:gd name="connsiteX192" fmla="*/ 3162195 w 7150094"/>
              <a:gd name="connsiteY192" fmla="*/ 36835 h 6800425"/>
              <a:gd name="connsiteX193" fmla="*/ 1121728 w 7150094"/>
              <a:gd name="connsiteY193" fmla="*/ 0 h 6800425"/>
              <a:gd name="connsiteX194" fmla="*/ 2953292 w 7150094"/>
              <a:gd name="connsiteY194" fmla="*/ 0 h 6800425"/>
              <a:gd name="connsiteX195" fmla="*/ 2957593 w 7150094"/>
              <a:gd name="connsiteY195" fmla="*/ 19846 h 6800425"/>
              <a:gd name="connsiteX196" fmla="*/ 2922004 w 7150094"/>
              <a:gd name="connsiteY196" fmla="*/ 111203 h 6800425"/>
              <a:gd name="connsiteX197" fmla="*/ 2095192 w 7150094"/>
              <a:gd name="connsiteY197" fmla="*/ 973904 h 6800425"/>
              <a:gd name="connsiteX198" fmla="*/ 1914072 w 7150094"/>
              <a:gd name="connsiteY198" fmla="*/ 977752 h 6800425"/>
              <a:gd name="connsiteX199" fmla="*/ 1105126 w 7150094"/>
              <a:gd name="connsiteY199" fmla="*/ 202457 h 6800425"/>
              <a:gd name="connsiteX200" fmla="*/ 1101278 w 7150094"/>
              <a:gd name="connsiteY200" fmla="*/ 21337 h 6800425"/>
              <a:gd name="connsiteX201" fmla="*/ 0 w 7150094"/>
              <a:gd name="connsiteY201" fmla="*/ 0 h 6800425"/>
              <a:gd name="connsiteX202" fmla="*/ 822496 w 7150094"/>
              <a:gd name="connsiteY202" fmla="*/ 0 h 6800425"/>
              <a:gd name="connsiteX203" fmla="*/ 852522 w 7150094"/>
              <a:gd name="connsiteY203" fmla="*/ 28776 h 6800425"/>
              <a:gd name="connsiteX204" fmla="*/ 856369 w 7150094"/>
              <a:gd name="connsiteY204" fmla="*/ 209896 h 6800425"/>
              <a:gd name="connsiteX205" fmla="*/ 29556 w 7150094"/>
              <a:gd name="connsiteY205" fmla="*/ 1072598 h 6800425"/>
              <a:gd name="connsiteX206" fmla="*/ 1 w 7150094"/>
              <a:gd name="connsiteY206" fmla="*/ 1093142 h 680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Lst>
            <a:rect l="l" t="t" r="r" b="b"/>
            <a:pathLst>
              <a:path w="7150094" h="6800425">
                <a:moveTo>
                  <a:pt x="959371" y="6615349"/>
                </a:moveTo>
                <a:cubicBezTo>
                  <a:pt x="992147" y="6614653"/>
                  <a:pt x="1025189" y="6626461"/>
                  <a:pt x="1050727" y="6650937"/>
                </a:cubicBezTo>
                <a:lnTo>
                  <a:pt x="1206703" y="6800425"/>
                </a:lnTo>
                <a:lnTo>
                  <a:pt x="730025" y="6800424"/>
                </a:lnTo>
                <a:lnTo>
                  <a:pt x="869607" y="6654784"/>
                </a:lnTo>
                <a:cubicBezTo>
                  <a:pt x="894084" y="6629246"/>
                  <a:pt x="926594" y="6616046"/>
                  <a:pt x="959371" y="6615349"/>
                </a:cubicBezTo>
                <a:close/>
                <a:moveTo>
                  <a:pt x="3052106" y="6491541"/>
                </a:moveTo>
                <a:cubicBezTo>
                  <a:pt x="3084882" y="6490846"/>
                  <a:pt x="3117924" y="6502653"/>
                  <a:pt x="3143463" y="6527130"/>
                </a:cubicBezTo>
                <a:lnTo>
                  <a:pt x="3428619" y="6800424"/>
                </a:lnTo>
                <a:lnTo>
                  <a:pt x="2704105" y="6800424"/>
                </a:lnTo>
                <a:lnTo>
                  <a:pt x="2962342" y="6530978"/>
                </a:lnTo>
                <a:cubicBezTo>
                  <a:pt x="2986819" y="6505438"/>
                  <a:pt x="3019329" y="6492238"/>
                  <a:pt x="3052106" y="6491541"/>
                </a:cubicBezTo>
                <a:close/>
                <a:moveTo>
                  <a:pt x="35406" y="5686938"/>
                </a:moveTo>
                <a:lnTo>
                  <a:pt x="806677" y="6426124"/>
                </a:lnTo>
                <a:cubicBezTo>
                  <a:pt x="857754" y="6475077"/>
                  <a:pt x="859477" y="6556167"/>
                  <a:pt x="810524" y="6607244"/>
                </a:cubicBezTo>
                <a:lnTo>
                  <a:pt x="625380" y="6800425"/>
                </a:lnTo>
                <a:lnTo>
                  <a:pt x="35406" y="6800424"/>
                </a:lnTo>
                <a:close/>
                <a:moveTo>
                  <a:pt x="2012369" y="5491415"/>
                </a:moveTo>
                <a:cubicBezTo>
                  <a:pt x="2045146" y="5490718"/>
                  <a:pt x="2078187" y="5502527"/>
                  <a:pt x="2103726" y="5527003"/>
                </a:cubicBezTo>
                <a:lnTo>
                  <a:pt x="2912672" y="6302297"/>
                </a:lnTo>
                <a:cubicBezTo>
                  <a:pt x="2963750" y="6351250"/>
                  <a:pt x="2965472" y="6432340"/>
                  <a:pt x="2916520" y="6483417"/>
                </a:cubicBezTo>
                <a:lnTo>
                  <a:pt x="2612700" y="6800424"/>
                </a:lnTo>
                <a:lnTo>
                  <a:pt x="1335192" y="6800425"/>
                </a:lnTo>
                <a:lnTo>
                  <a:pt x="1099640" y="6574672"/>
                </a:lnTo>
                <a:cubicBezTo>
                  <a:pt x="1048563" y="6525719"/>
                  <a:pt x="1046840" y="6444630"/>
                  <a:pt x="1095793" y="6393552"/>
                </a:cubicBezTo>
                <a:lnTo>
                  <a:pt x="1922607" y="5530850"/>
                </a:lnTo>
                <a:cubicBezTo>
                  <a:pt x="1947083" y="5505312"/>
                  <a:pt x="1979593" y="5492112"/>
                  <a:pt x="2012369" y="5491415"/>
                </a:cubicBezTo>
                <a:close/>
                <a:moveTo>
                  <a:pt x="4103957" y="5367598"/>
                </a:moveTo>
                <a:cubicBezTo>
                  <a:pt x="4136734" y="5366902"/>
                  <a:pt x="4169775" y="5378710"/>
                  <a:pt x="4195314" y="5403186"/>
                </a:cubicBezTo>
                <a:lnTo>
                  <a:pt x="5004261" y="6178480"/>
                </a:lnTo>
                <a:cubicBezTo>
                  <a:pt x="5055338" y="6227433"/>
                  <a:pt x="5057061" y="6308523"/>
                  <a:pt x="5008108" y="6359600"/>
                </a:cubicBezTo>
                <a:lnTo>
                  <a:pt x="4585622" y="6800424"/>
                </a:lnTo>
                <a:lnTo>
                  <a:pt x="3555971" y="6800424"/>
                </a:lnTo>
                <a:lnTo>
                  <a:pt x="3191230" y="6450855"/>
                </a:lnTo>
                <a:cubicBezTo>
                  <a:pt x="3140153" y="6401901"/>
                  <a:pt x="3138430" y="6320812"/>
                  <a:pt x="3187383" y="6269734"/>
                </a:cubicBezTo>
                <a:lnTo>
                  <a:pt x="4014194" y="5407033"/>
                </a:lnTo>
                <a:cubicBezTo>
                  <a:pt x="4038671" y="5381495"/>
                  <a:pt x="4071181" y="5368295"/>
                  <a:pt x="4103957" y="5367598"/>
                </a:cubicBezTo>
                <a:close/>
                <a:moveTo>
                  <a:pt x="959372" y="4491306"/>
                </a:moveTo>
                <a:cubicBezTo>
                  <a:pt x="992149" y="4490609"/>
                  <a:pt x="1025191" y="4502417"/>
                  <a:pt x="1050730" y="4526893"/>
                </a:cubicBezTo>
                <a:lnTo>
                  <a:pt x="1859676" y="5302188"/>
                </a:lnTo>
                <a:cubicBezTo>
                  <a:pt x="1910754" y="5351140"/>
                  <a:pt x="1912476" y="5432230"/>
                  <a:pt x="1863523" y="5483308"/>
                </a:cubicBezTo>
                <a:lnTo>
                  <a:pt x="1036709" y="6346010"/>
                </a:lnTo>
                <a:cubicBezTo>
                  <a:pt x="987757" y="6397087"/>
                  <a:pt x="906667" y="6398810"/>
                  <a:pt x="855590" y="6349856"/>
                </a:cubicBezTo>
                <a:lnTo>
                  <a:pt x="46644" y="5574562"/>
                </a:lnTo>
                <a:cubicBezTo>
                  <a:pt x="-4434" y="5525610"/>
                  <a:pt x="-6156" y="5444520"/>
                  <a:pt x="42796" y="5393442"/>
                </a:cubicBezTo>
                <a:lnTo>
                  <a:pt x="869610" y="4530741"/>
                </a:lnTo>
                <a:cubicBezTo>
                  <a:pt x="894086" y="4505202"/>
                  <a:pt x="926597" y="4492002"/>
                  <a:pt x="959372" y="4491306"/>
                </a:cubicBezTo>
                <a:close/>
                <a:moveTo>
                  <a:pt x="3064223" y="4367471"/>
                </a:moveTo>
                <a:cubicBezTo>
                  <a:pt x="3096999" y="4366775"/>
                  <a:pt x="3130041" y="4378582"/>
                  <a:pt x="3155579" y="4403059"/>
                </a:cubicBezTo>
                <a:lnTo>
                  <a:pt x="3964524" y="5178353"/>
                </a:lnTo>
                <a:cubicBezTo>
                  <a:pt x="4015601" y="5227306"/>
                  <a:pt x="4017324" y="5308395"/>
                  <a:pt x="3968372" y="5359473"/>
                </a:cubicBezTo>
                <a:lnTo>
                  <a:pt x="3141559" y="6222175"/>
                </a:lnTo>
                <a:cubicBezTo>
                  <a:pt x="3092606" y="6273253"/>
                  <a:pt x="3011517" y="6274975"/>
                  <a:pt x="2960440" y="6226022"/>
                </a:cubicBezTo>
                <a:lnTo>
                  <a:pt x="2151493" y="5450728"/>
                </a:lnTo>
                <a:cubicBezTo>
                  <a:pt x="2100416" y="5401775"/>
                  <a:pt x="2098694" y="5320685"/>
                  <a:pt x="2147645" y="5269608"/>
                </a:cubicBezTo>
                <a:lnTo>
                  <a:pt x="2974458" y="4406906"/>
                </a:lnTo>
                <a:cubicBezTo>
                  <a:pt x="2998936" y="4381367"/>
                  <a:pt x="3031445" y="4368167"/>
                  <a:pt x="3064223" y="4367471"/>
                </a:cubicBezTo>
                <a:close/>
                <a:moveTo>
                  <a:pt x="5143695" y="4243635"/>
                </a:moveTo>
                <a:cubicBezTo>
                  <a:pt x="5176471" y="4242939"/>
                  <a:pt x="5209512" y="4254746"/>
                  <a:pt x="5235052" y="4279223"/>
                </a:cubicBezTo>
                <a:lnTo>
                  <a:pt x="6043998" y="5054517"/>
                </a:lnTo>
                <a:cubicBezTo>
                  <a:pt x="6095075" y="5103469"/>
                  <a:pt x="6096798" y="5184559"/>
                  <a:pt x="6047845" y="5235637"/>
                </a:cubicBezTo>
                <a:lnTo>
                  <a:pt x="5221032" y="6098338"/>
                </a:lnTo>
                <a:cubicBezTo>
                  <a:pt x="5172080" y="6149416"/>
                  <a:pt x="5090990" y="6151139"/>
                  <a:pt x="5039912" y="6102186"/>
                </a:cubicBezTo>
                <a:lnTo>
                  <a:pt x="4230965" y="5326891"/>
                </a:lnTo>
                <a:cubicBezTo>
                  <a:pt x="4179888" y="5277939"/>
                  <a:pt x="4178165" y="5196849"/>
                  <a:pt x="4227118" y="5145771"/>
                </a:cubicBezTo>
                <a:lnTo>
                  <a:pt x="5053931" y="4283070"/>
                </a:lnTo>
                <a:cubicBezTo>
                  <a:pt x="5078408" y="4257531"/>
                  <a:pt x="5110918" y="4244331"/>
                  <a:pt x="5143695" y="4243635"/>
                </a:cubicBezTo>
                <a:close/>
                <a:moveTo>
                  <a:pt x="40482" y="3555029"/>
                </a:moveTo>
                <a:lnTo>
                  <a:pt x="819939" y="4302062"/>
                </a:lnTo>
                <a:cubicBezTo>
                  <a:pt x="871017" y="4351014"/>
                  <a:pt x="872739" y="4432105"/>
                  <a:pt x="823786" y="4483182"/>
                </a:cubicBezTo>
                <a:lnTo>
                  <a:pt x="40482" y="5300487"/>
                </a:lnTo>
                <a:close/>
                <a:moveTo>
                  <a:pt x="2011226" y="3367363"/>
                </a:moveTo>
                <a:cubicBezTo>
                  <a:pt x="2044002" y="3366666"/>
                  <a:pt x="2077044" y="3378473"/>
                  <a:pt x="2102582" y="3402949"/>
                </a:cubicBezTo>
                <a:lnTo>
                  <a:pt x="2911529" y="4178244"/>
                </a:lnTo>
                <a:cubicBezTo>
                  <a:pt x="2962606" y="4227197"/>
                  <a:pt x="2964329" y="4308286"/>
                  <a:pt x="2915376" y="4359364"/>
                </a:cubicBezTo>
                <a:lnTo>
                  <a:pt x="2088563" y="5222065"/>
                </a:lnTo>
                <a:cubicBezTo>
                  <a:pt x="2039610" y="5273143"/>
                  <a:pt x="1958520" y="5274865"/>
                  <a:pt x="1907443" y="5225913"/>
                </a:cubicBezTo>
                <a:lnTo>
                  <a:pt x="1098496" y="4450618"/>
                </a:lnTo>
                <a:cubicBezTo>
                  <a:pt x="1047419" y="4401666"/>
                  <a:pt x="1045696" y="4320576"/>
                  <a:pt x="1094649" y="4269499"/>
                </a:cubicBezTo>
                <a:lnTo>
                  <a:pt x="1921462" y="3406797"/>
                </a:lnTo>
                <a:cubicBezTo>
                  <a:pt x="1945939" y="3381258"/>
                  <a:pt x="1978449" y="3368058"/>
                  <a:pt x="2011226" y="3367363"/>
                </a:cubicBezTo>
                <a:close/>
                <a:moveTo>
                  <a:pt x="4103957" y="3243509"/>
                </a:moveTo>
                <a:cubicBezTo>
                  <a:pt x="4136734" y="3242814"/>
                  <a:pt x="4169776" y="3254620"/>
                  <a:pt x="4195315" y="3279096"/>
                </a:cubicBezTo>
                <a:lnTo>
                  <a:pt x="5004261" y="4054390"/>
                </a:lnTo>
                <a:cubicBezTo>
                  <a:pt x="5055338" y="4103342"/>
                  <a:pt x="5057061" y="4184432"/>
                  <a:pt x="5008108" y="4235510"/>
                </a:cubicBezTo>
                <a:lnTo>
                  <a:pt x="4181294" y="5098211"/>
                </a:lnTo>
                <a:cubicBezTo>
                  <a:pt x="4132342" y="5149289"/>
                  <a:pt x="4051252" y="5151011"/>
                  <a:pt x="4000175" y="5102059"/>
                </a:cubicBezTo>
                <a:lnTo>
                  <a:pt x="3191230" y="4326765"/>
                </a:lnTo>
                <a:cubicBezTo>
                  <a:pt x="3140152" y="4277812"/>
                  <a:pt x="3138431" y="4196722"/>
                  <a:pt x="3187383" y="4145645"/>
                </a:cubicBezTo>
                <a:lnTo>
                  <a:pt x="4014194" y="3282943"/>
                </a:lnTo>
                <a:cubicBezTo>
                  <a:pt x="4038671" y="3257406"/>
                  <a:pt x="4071181" y="3244205"/>
                  <a:pt x="4103957" y="3243509"/>
                </a:cubicBezTo>
                <a:close/>
                <a:moveTo>
                  <a:pt x="6210328" y="3181601"/>
                </a:moveTo>
                <a:cubicBezTo>
                  <a:pt x="6243104" y="3180906"/>
                  <a:pt x="6276146" y="3192712"/>
                  <a:pt x="6301685" y="3217189"/>
                </a:cubicBezTo>
                <a:lnTo>
                  <a:pt x="7110631" y="3992482"/>
                </a:lnTo>
                <a:cubicBezTo>
                  <a:pt x="7161708" y="4041435"/>
                  <a:pt x="7163431" y="4122524"/>
                  <a:pt x="7114478" y="4173602"/>
                </a:cubicBezTo>
                <a:lnTo>
                  <a:pt x="6287665" y="5036304"/>
                </a:lnTo>
                <a:cubicBezTo>
                  <a:pt x="6238712" y="5087381"/>
                  <a:pt x="6157623" y="5089104"/>
                  <a:pt x="6106545" y="5040151"/>
                </a:cubicBezTo>
                <a:lnTo>
                  <a:pt x="5297599" y="4264857"/>
                </a:lnTo>
                <a:cubicBezTo>
                  <a:pt x="5246521" y="4215904"/>
                  <a:pt x="5244799" y="4134814"/>
                  <a:pt x="5293751" y="4083737"/>
                </a:cubicBezTo>
                <a:lnTo>
                  <a:pt x="6120565" y="3221036"/>
                </a:lnTo>
                <a:cubicBezTo>
                  <a:pt x="6145041" y="3195498"/>
                  <a:pt x="6177552" y="3182298"/>
                  <a:pt x="6210328" y="3181601"/>
                </a:cubicBezTo>
                <a:close/>
                <a:moveTo>
                  <a:pt x="971488" y="2367236"/>
                </a:moveTo>
                <a:cubicBezTo>
                  <a:pt x="1004264" y="2366541"/>
                  <a:pt x="1037306" y="2378348"/>
                  <a:pt x="1062845" y="2402824"/>
                </a:cubicBezTo>
                <a:lnTo>
                  <a:pt x="1871792" y="3178119"/>
                </a:lnTo>
                <a:cubicBezTo>
                  <a:pt x="1922869" y="3227071"/>
                  <a:pt x="1924592" y="3308159"/>
                  <a:pt x="1875639" y="3359237"/>
                </a:cubicBezTo>
                <a:lnTo>
                  <a:pt x="1048826" y="4221939"/>
                </a:lnTo>
                <a:cubicBezTo>
                  <a:pt x="999873" y="4273016"/>
                  <a:pt x="918783" y="4274739"/>
                  <a:pt x="867706" y="4225786"/>
                </a:cubicBezTo>
                <a:lnTo>
                  <a:pt x="58759" y="3450492"/>
                </a:lnTo>
                <a:cubicBezTo>
                  <a:pt x="7682" y="3401539"/>
                  <a:pt x="5959" y="3320451"/>
                  <a:pt x="54911" y="3269372"/>
                </a:cubicBezTo>
                <a:lnTo>
                  <a:pt x="881726" y="2406671"/>
                </a:lnTo>
                <a:cubicBezTo>
                  <a:pt x="906202" y="2381133"/>
                  <a:pt x="938712" y="2367933"/>
                  <a:pt x="971488" y="2367236"/>
                </a:cubicBezTo>
                <a:close/>
                <a:moveTo>
                  <a:pt x="3050962" y="2243400"/>
                </a:moveTo>
                <a:cubicBezTo>
                  <a:pt x="3083739" y="2242705"/>
                  <a:pt x="3116780" y="2254512"/>
                  <a:pt x="3142319" y="2278987"/>
                </a:cubicBezTo>
                <a:lnTo>
                  <a:pt x="3951263" y="3054282"/>
                </a:lnTo>
                <a:cubicBezTo>
                  <a:pt x="4002341" y="3103235"/>
                  <a:pt x="4004064" y="3184324"/>
                  <a:pt x="3955111" y="3235402"/>
                </a:cubicBezTo>
                <a:lnTo>
                  <a:pt x="3128299" y="4098102"/>
                </a:lnTo>
                <a:cubicBezTo>
                  <a:pt x="3079346" y="4149180"/>
                  <a:pt x="2998257" y="4150903"/>
                  <a:pt x="2947179" y="4101950"/>
                </a:cubicBezTo>
                <a:lnTo>
                  <a:pt x="2138233" y="3326656"/>
                </a:lnTo>
                <a:cubicBezTo>
                  <a:pt x="2087156" y="3277705"/>
                  <a:pt x="2085434" y="3196614"/>
                  <a:pt x="2134387" y="3145537"/>
                </a:cubicBezTo>
                <a:lnTo>
                  <a:pt x="2961199" y="2282836"/>
                </a:lnTo>
                <a:cubicBezTo>
                  <a:pt x="2985676" y="2257297"/>
                  <a:pt x="3018185" y="2244097"/>
                  <a:pt x="3050962" y="2243400"/>
                </a:cubicBezTo>
                <a:close/>
                <a:moveTo>
                  <a:pt x="5170591" y="2181474"/>
                </a:moveTo>
                <a:cubicBezTo>
                  <a:pt x="5203367" y="2180778"/>
                  <a:pt x="5236409" y="2192585"/>
                  <a:pt x="5261948" y="2217061"/>
                </a:cubicBezTo>
                <a:lnTo>
                  <a:pt x="6070894" y="2992357"/>
                </a:lnTo>
                <a:cubicBezTo>
                  <a:pt x="6121971" y="3041309"/>
                  <a:pt x="6123693" y="3122399"/>
                  <a:pt x="6074741" y="3173475"/>
                </a:cubicBezTo>
                <a:lnTo>
                  <a:pt x="5247928" y="4036177"/>
                </a:lnTo>
                <a:cubicBezTo>
                  <a:pt x="5198975" y="4087254"/>
                  <a:pt x="5117886" y="4088977"/>
                  <a:pt x="5066807" y="4040023"/>
                </a:cubicBezTo>
                <a:lnTo>
                  <a:pt x="4257862" y="3264730"/>
                </a:lnTo>
                <a:cubicBezTo>
                  <a:pt x="4206784" y="3215779"/>
                  <a:pt x="4205061" y="3134688"/>
                  <a:pt x="4254014" y="3083610"/>
                </a:cubicBezTo>
                <a:lnTo>
                  <a:pt x="5080828" y="2220908"/>
                </a:lnTo>
                <a:cubicBezTo>
                  <a:pt x="5105304" y="2195370"/>
                  <a:pt x="5137814" y="2182170"/>
                  <a:pt x="5170591" y="2181474"/>
                </a:cubicBezTo>
                <a:close/>
                <a:moveTo>
                  <a:pt x="40481" y="1425720"/>
                </a:moveTo>
                <a:lnTo>
                  <a:pt x="825424" y="2178009"/>
                </a:lnTo>
                <a:cubicBezTo>
                  <a:pt x="876501" y="2226962"/>
                  <a:pt x="878224" y="2308052"/>
                  <a:pt x="829271" y="2359129"/>
                </a:cubicBezTo>
                <a:lnTo>
                  <a:pt x="40480" y="3182158"/>
                </a:lnTo>
                <a:close/>
                <a:moveTo>
                  <a:pt x="2011226" y="1243274"/>
                </a:moveTo>
                <a:cubicBezTo>
                  <a:pt x="2044002" y="1242578"/>
                  <a:pt x="2077044" y="1254386"/>
                  <a:pt x="2102582" y="1278862"/>
                </a:cubicBezTo>
                <a:lnTo>
                  <a:pt x="2911529" y="2054156"/>
                </a:lnTo>
                <a:cubicBezTo>
                  <a:pt x="2962606" y="2103107"/>
                  <a:pt x="2964328" y="2184198"/>
                  <a:pt x="2915376" y="2235275"/>
                </a:cubicBezTo>
                <a:lnTo>
                  <a:pt x="2088563" y="3097977"/>
                </a:lnTo>
                <a:cubicBezTo>
                  <a:pt x="2039611" y="3149055"/>
                  <a:pt x="1958520" y="3150776"/>
                  <a:pt x="1907443" y="3101824"/>
                </a:cubicBezTo>
                <a:lnTo>
                  <a:pt x="1098497" y="2326530"/>
                </a:lnTo>
                <a:cubicBezTo>
                  <a:pt x="1047419" y="2277577"/>
                  <a:pt x="1045696" y="2196488"/>
                  <a:pt x="1094650" y="2145410"/>
                </a:cubicBezTo>
                <a:lnTo>
                  <a:pt x="1921463" y="1282709"/>
                </a:lnTo>
                <a:cubicBezTo>
                  <a:pt x="1945939" y="1257171"/>
                  <a:pt x="1978449" y="1243971"/>
                  <a:pt x="2011226" y="1243274"/>
                </a:cubicBezTo>
                <a:close/>
                <a:moveTo>
                  <a:pt x="4103957" y="1119439"/>
                </a:moveTo>
                <a:cubicBezTo>
                  <a:pt x="4136733" y="1118742"/>
                  <a:pt x="4169775" y="1130549"/>
                  <a:pt x="4195314" y="1155026"/>
                </a:cubicBezTo>
                <a:lnTo>
                  <a:pt x="5004260" y="1930320"/>
                </a:lnTo>
                <a:cubicBezTo>
                  <a:pt x="5055337" y="1979273"/>
                  <a:pt x="5057059" y="2060362"/>
                  <a:pt x="5008107" y="2111440"/>
                </a:cubicBezTo>
                <a:lnTo>
                  <a:pt x="4181294" y="2974142"/>
                </a:lnTo>
                <a:cubicBezTo>
                  <a:pt x="4132341" y="3025218"/>
                  <a:pt x="4051251" y="3026941"/>
                  <a:pt x="4000173" y="2977988"/>
                </a:cubicBezTo>
                <a:lnTo>
                  <a:pt x="3191229" y="2202694"/>
                </a:lnTo>
                <a:cubicBezTo>
                  <a:pt x="3140151" y="2153741"/>
                  <a:pt x="3138429" y="2072652"/>
                  <a:pt x="3187382" y="2021575"/>
                </a:cubicBezTo>
                <a:lnTo>
                  <a:pt x="4014194" y="1158873"/>
                </a:lnTo>
                <a:cubicBezTo>
                  <a:pt x="4038670" y="1133334"/>
                  <a:pt x="4071180" y="1120135"/>
                  <a:pt x="4103957" y="1119439"/>
                </a:cubicBezTo>
                <a:close/>
                <a:moveTo>
                  <a:pt x="964858" y="243164"/>
                </a:moveTo>
                <a:cubicBezTo>
                  <a:pt x="997634" y="242467"/>
                  <a:pt x="1030676" y="254274"/>
                  <a:pt x="1056215" y="278751"/>
                </a:cubicBezTo>
                <a:lnTo>
                  <a:pt x="1865161" y="1054045"/>
                </a:lnTo>
                <a:cubicBezTo>
                  <a:pt x="1916239" y="1102998"/>
                  <a:pt x="1917961" y="1184087"/>
                  <a:pt x="1869009" y="1235166"/>
                </a:cubicBezTo>
                <a:lnTo>
                  <a:pt x="1042195" y="2097867"/>
                </a:lnTo>
                <a:cubicBezTo>
                  <a:pt x="993243" y="2148944"/>
                  <a:pt x="912153" y="2150667"/>
                  <a:pt x="861075" y="2101714"/>
                </a:cubicBezTo>
                <a:lnTo>
                  <a:pt x="52129" y="1326420"/>
                </a:lnTo>
                <a:cubicBezTo>
                  <a:pt x="1051" y="1277467"/>
                  <a:pt x="-671" y="1196377"/>
                  <a:pt x="48282" y="1145300"/>
                </a:cubicBezTo>
                <a:lnTo>
                  <a:pt x="875095" y="282598"/>
                </a:lnTo>
                <a:cubicBezTo>
                  <a:pt x="899571" y="257059"/>
                  <a:pt x="932082" y="243859"/>
                  <a:pt x="964858" y="243164"/>
                </a:cubicBezTo>
                <a:close/>
                <a:moveTo>
                  <a:pt x="3064221" y="119311"/>
                </a:moveTo>
                <a:cubicBezTo>
                  <a:pt x="3096997" y="118615"/>
                  <a:pt x="3130039" y="130422"/>
                  <a:pt x="3155578" y="154899"/>
                </a:cubicBezTo>
                <a:lnTo>
                  <a:pt x="3964523" y="930193"/>
                </a:lnTo>
                <a:cubicBezTo>
                  <a:pt x="4015601" y="979146"/>
                  <a:pt x="4017323" y="1060236"/>
                  <a:pt x="3968370" y="1111313"/>
                </a:cubicBezTo>
                <a:lnTo>
                  <a:pt x="3141557" y="1974015"/>
                </a:lnTo>
                <a:cubicBezTo>
                  <a:pt x="3092605" y="2025093"/>
                  <a:pt x="3011515" y="2026815"/>
                  <a:pt x="2960438" y="1977863"/>
                </a:cubicBezTo>
                <a:lnTo>
                  <a:pt x="2151492" y="1202568"/>
                </a:lnTo>
                <a:cubicBezTo>
                  <a:pt x="2100416" y="1153615"/>
                  <a:pt x="2098693" y="1072526"/>
                  <a:pt x="2147644" y="1021447"/>
                </a:cubicBezTo>
                <a:lnTo>
                  <a:pt x="2974457" y="158745"/>
                </a:lnTo>
                <a:cubicBezTo>
                  <a:pt x="2998933" y="133207"/>
                  <a:pt x="3031445" y="120007"/>
                  <a:pt x="3064221" y="119311"/>
                </a:cubicBezTo>
                <a:close/>
                <a:moveTo>
                  <a:pt x="5122815" y="0"/>
                </a:moveTo>
                <a:lnTo>
                  <a:pt x="5169905" y="0"/>
                </a:lnTo>
                <a:lnTo>
                  <a:pt x="5192086" y="3829"/>
                </a:lnTo>
                <a:cubicBezTo>
                  <a:pt x="5207636" y="9754"/>
                  <a:pt x="5222281" y="18825"/>
                  <a:pt x="5235051" y="31063"/>
                </a:cubicBezTo>
                <a:lnTo>
                  <a:pt x="6043996" y="806357"/>
                </a:lnTo>
                <a:cubicBezTo>
                  <a:pt x="6095074" y="855310"/>
                  <a:pt x="6096796" y="936399"/>
                  <a:pt x="6047844" y="987476"/>
                </a:cubicBezTo>
                <a:lnTo>
                  <a:pt x="5221030" y="1850179"/>
                </a:lnTo>
                <a:cubicBezTo>
                  <a:pt x="5172078" y="1901257"/>
                  <a:pt x="5090989" y="1902979"/>
                  <a:pt x="5039910" y="1854026"/>
                </a:cubicBezTo>
                <a:lnTo>
                  <a:pt x="4230964" y="1078732"/>
                </a:lnTo>
                <a:cubicBezTo>
                  <a:pt x="4179886" y="1029779"/>
                  <a:pt x="4178164" y="948689"/>
                  <a:pt x="4227117" y="897611"/>
                </a:cubicBezTo>
                <a:lnTo>
                  <a:pt x="5053931" y="34910"/>
                </a:lnTo>
                <a:cubicBezTo>
                  <a:pt x="5066169" y="22141"/>
                  <a:pt x="5080416" y="12456"/>
                  <a:pt x="5095700" y="5877"/>
                </a:cubicBezTo>
                <a:close/>
                <a:moveTo>
                  <a:pt x="3154212" y="0"/>
                </a:moveTo>
                <a:lnTo>
                  <a:pt x="4995983" y="0"/>
                </a:lnTo>
                <a:lnTo>
                  <a:pt x="4181294" y="850051"/>
                </a:lnTo>
                <a:cubicBezTo>
                  <a:pt x="4132341" y="901129"/>
                  <a:pt x="4051251" y="902851"/>
                  <a:pt x="4000174" y="853898"/>
                </a:cubicBezTo>
                <a:lnTo>
                  <a:pt x="3191229" y="78604"/>
                </a:lnTo>
                <a:cubicBezTo>
                  <a:pt x="3178460" y="66366"/>
                  <a:pt x="3168775" y="52119"/>
                  <a:pt x="3162195" y="36835"/>
                </a:cubicBezTo>
                <a:close/>
                <a:moveTo>
                  <a:pt x="1121728" y="0"/>
                </a:moveTo>
                <a:lnTo>
                  <a:pt x="2953292" y="0"/>
                </a:lnTo>
                <a:lnTo>
                  <a:pt x="2957593" y="19846"/>
                </a:lnTo>
                <a:cubicBezTo>
                  <a:pt x="2958289" y="52622"/>
                  <a:pt x="2946481" y="85664"/>
                  <a:pt x="2922004" y="111203"/>
                </a:cubicBezTo>
                <a:lnTo>
                  <a:pt x="2095192" y="973904"/>
                </a:lnTo>
                <a:cubicBezTo>
                  <a:pt x="2046239" y="1024982"/>
                  <a:pt x="1965150" y="1026704"/>
                  <a:pt x="1914072" y="977752"/>
                </a:cubicBezTo>
                <a:lnTo>
                  <a:pt x="1105126" y="202457"/>
                </a:lnTo>
                <a:cubicBezTo>
                  <a:pt x="1054048" y="153505"/>
                  <a:pt x="1052326" y="72415"/>
                  <a:pt x="1101278" y="21337"/>
                </a:cubicBezTo>
                <a:close/>
                <a:moveTo>
                  <a:pt x="0" y="0"/>
                </a:moveTo>
                <a:lnTo>
                  <a:pt x="822496" y="0"/>
                </a:lnTo>
                <a:lnTo>
                  <a:pt x="852522" y="28776"/>
                </a:lnTo>
                <a:cubicBezTo>
                  <a:pt x="903599" y="77729"/>
                  <a:pt x="905322" y="158819"/>
                  <a:pt x="856369" y="209896"/>
                </a:cubicBezTo>
                <a:lnTo>
                  <a:pt x="29556" y="1072598"/>
                </a:lnTo>
                <a:lnTo>
                  <a:pt x="1" y="1093142"/>
                </a:lnTo>
                <a:close/>
              </a:path>
            </a:pathLst>
          </a:custGeom>
        </p:spPr>
      </p:pic>
      <p:sp>
        <p:nvSpPr>
          <p:cNvPr id="133" name="Freeform: Shape 132">
            <a:extLst>
              <a:ext uri="{FF2B5EF4-FFF2-40B4-BE49-F238E27FC236}">
                <a16:creationId xmlns:a16="http://schemas.microsoft.com/office/drawing/2014/main" id="{5E2F0888-617A-DC9D-A19C-D1524114EA97}"/>
              </a:ext>
            </a:extLst>
          </p:cNvPr>
          <p:cNvSpPr/>
          <p:nvPr/>
        </p:nvSpPr>
        <p:spPr>
          <a:xfrm rot="18799003">
            <a:off x="3591032" y="-1246265"/>
            <a:ext cx="10106261" cy="9712461"/>
          </a:xfrm>
          <a:custGeom>
            <a:avLst/>
            <a:gdLst>
              <a:gd name="connsiteX0" fmla="*/ 10106261 w 10106261"/>
              <a:gd name="connsiteY0" fmla="*/ 5007663 h 9712461"/>
              <a:gd name="connsiteX1" fmla="*/ 5116568 w 10106261"/>
              <a:gd name="connsiteY1" fmla="*/ 9712461 h 9712461"/>
              <a:gd name="connsiteX2" fmla="*/ 2693328 w 10106261"/>
              <a:gd name="connsiteY2" fmla="*/ 7142484 h 9712461"/>
              <a:gd name="connsiteX3" fmla="*/ 2693329 w 10106261"/>
              <a:gd name="connsiteY3" fmla="*/ 7142483 h 9712461"/>
              <a:gd name="connsiteX4" fmla="*/ 0 w 10106261"/>
              <a:gd name="connsiteY4" fmla="*/ 4286063 h 9712461"/>
              <a:gd name="connsiteX5" fmla="*/ 3699656 w 10106261"/>
              <a:gd name="connsiteY5" fmla="*/ 4262562 h 9712461"/>
              <a:gd name="connsiteX6" fmla="*/ 3741762 w 10106261"/>
              <a:gd name="connsiteY6" fmla="*/ 1353943 h 9712461"/>
              <a:gd name="connsiteX7" fmla="*/ 3707194 w 10106261"/>
              <a:gd name="connsiteY7" fmla="*/ 1353442 h 9712461"/>
              <a:gd name="connsiteX8" fmla="*/ 3707509 w 10106261"/>
              <a:gd name="connsiteY8" fmla="*/ 1334676 h 9712461"/>
              <a:gd name="connsiteX9" fmla="*/ 5046697 w 10106261"/>
              <a:gd name="connsiteY9" fmla="*/ 1334676 h 9712461"/>
              <a:gd name="connsiteX10" fmla="*/ 5384518 w 10106261"/>
              <a:gd name="connsiteY10" fmla="*/ 996855 h 9712461"/>
              <a:gd name="connsiteX11" fmla="*/ 5384518 w 10106261"/>
              <a:gd name="connsiteY11" fmla="*/ 0 h 9712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06261" h="9712461">
                <a:moveTo>
                  <a:pt x="10106261" y="5007663"/>
                </a:moveTo>
                <a:lnTo>
                  <a:pt x="5116568" y="9712461"/>
                </a:lnTo>
                <a:lnTo>
                  <a:pt x="2693328" y="7142484"/>
                </a:lnTo>
                <a:lnTo>
                  <a:pt x="2693329" y="7142483"/>
                </a:lnTo>
                <a:lnTo>
                  <a:pt x="0" y="4286063"/>
                </a:lnTo>
                <a:lnTo>
                  <a:pt x="3699656" y="4262562"/>
                </a:lnTo>
                <a:lnTo>
                  <a:pt x="3741762" y="1353943"/>
                </a:lnTo>
                <a:lnTo>
                  <a:pt x="3707194" y="1353442"/>
                </a:lnTo>
                <a:lnTo>
                  <a:pt x="3707509" y="1334676"/>
                </a:lnTo>
                <a:lnTo>
                  <a:pt x="5046697" y="1334676"/>
                </a:lnTo>
                <a:cubicBezTo>
                  <a:pt x="5233270" y="1334676"/>
                  <a:pt x="5384518" y="1183428"/>
                  <a:pt x="5384518" y="996855"/>
                </a:cubicBezTo>
                <a:lnTo>
                  <a:pt x="5384518" y="0"/>
                </a:lnTo>
                <a:close/>
              </a:path>
            </a:pathLst>
          </a:custGeom>
          <a:gradFill>
            <a:gsLst>
              <a:gs pos="0">
                <a:srgbClr val="493628"/>
              </a:gs>
              <a:gs pos="100000">
                <a:srgbClr val="E4E0E1"/>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52" name="Picture 151">
            <a:extLst>
              <a:ext uri="{FF2B5EF4-FFF2-40B4-BE49-F238E27FC236}">
                <a16:creationId xmlns:a16="http://schemas.microsoft.com/office/drawing/2014/main" id="{3E578786-A531-2039-8DD6-5F80063A5F17}"/>
              </a:ext>
            </a:extLst>
          </p:cNvPr>
          <p:cNvPicPr>
            <a:picLocks noChangeAspect="1"/>
          </p:cNvPicPr>
          <p:nvPr/>
        </p:nvPicPr>
        <p:blipFill>
          <a:blip r:embed="rId4">
            <a:extLst>
              <a:ext uri="{28A0092B-C50C-407E-A947-70E740481C1C}">
                <a14:useLocalDpi xmlns:a14="http://schemas.microsoft.com/office/drawing/2010/main" val="0"/>
              </a:ext>
            </a:extLst>
          </a:blip>
          <a:srcRect l="34000" t="29600" r="35200" b="26400"/>
          <a:stretch/>
        </p:blipFill>
        <p:spPr>
          <a:xfrm>
            <a:off x="11392783" y="57577"/>
            <a:ext cx="799217" cy="1141738"/>
          </a:xfrm>
          <a:prstGeom prst="rect">
            <a:avLst/>
          </a:prstGeom>
        </p:spPr>
      </p:pic>
      <p:sp>
        <p:nvSpPr>
          <p:cNvPr id="153" name="TextBox 152">
            <a:extLst>
              <a:ext uri="{FF2B5EF4-FFF2-40B4-BE49-F238E27FC236}">
                <a16:creationId xmlns:a16="http://schemas.microsoft.com/office/drawing/2014/main" id="{09EDEBFF-7ACD-5D2A-A68A-00B570033607}"/>
              </a:ext>
            </a:extLst>
          </p:cNvPr>
          <p:cNvSpPr txBox="1"/>
          <p:nvPr/>
        </p:nvSpPr>
        <p:spPr>
          <a:xfrm>
            <a:off x="10026214" y="5901211"/>
            <a:ext cx="2330837" cy="523220"/>
          </a:xfrm>
          <a:prstGeom prst="rect">
            <a:avLst/>
          </a:prstGeom>
          <a:noFill/>
        </p:spPr>
        <p:txBody>
          <a:bodyPr wrap="square" rtlCol="0">
            <a:spAutoFit/>
          </a:bodyPr>
          <a:lstStyle/>
          <a:p>
            <a:r>
              <a:rPr lang="en-US" sz="2800" b="1" dirty="0">
                <a:solidFill>
                  <a:schemeClr val="tx1">
                    <a:lumMod val="95000"/>
                    <a:lumOff val="5000"/>
                  </a:schemeClr>
                </a:solidFill>
              </a:rPr>
              <a:t>Shreyas Goyal</a:t>
            </a:r>
          </a:p>
        </p:txBody>
      </p:sp>
      <p:sp>
        <p:nvSpPr>
          <p:cNvPr id="154" name="TextBox 153">
            <a:extLst>
              <a:ext uri="{FF2B5EF4-FFF2-40B4-BE49-F238E27FC236}">
                <a16:creationId xmlns:a16="http://schemas.microsoft.com/office/drawing/2014/main" id="{8462E9AD-5634-259B-EB0C-A4C55D8F1598}"/>
              </a:ext>
            </a:extLst>
          </p:cNvPr>
          <p:cNvSpPr txBox="1"/>
          <p:nvPr/>
        </p:nvSpPr>
        <p:spPr>
          <a:xfrm>
            <a:off x="10499151" y="6488668"/>
            <a:ext cx="1384962" cy="369332"/>
          </a:xfrm>
          <a:prstGeom prst="rect">
            <a:avLst/>
          </a:prstGeom>
          <a:noFill/>
        </p:spPr>
        <p:txBody>
          <a:bodyPr wrap="square" rtlCol="0">
            <a:spAutoFit/>
          </a:bodyPr>
          <a:lstStyle/>
          <a:p>
            <a:r>
              <a:rPr lang="en-US" dirty="0"/>
              <a:t>20/09/2024</a:t>
            </a:r>
          </a:p>
        </p:txBody>
      </p:sp>
      <p:sp>
        <p:nvSpPr>
          <p:cNvPr id="155" name="TextBox 11">
            <a:extLst>
              <a:ext uri="{FF2B5EF4-FFF2-40B4-BE49-F238E27FC236}">
                <a16:creationId xmlns:a16="http://schemas.microsoft.com/office/drawing/2014/main" id="{8CB98478-844C-747D-0869-DCB1FB20BE4B}"/>
              </a:ext>
            </a:extLst>
          </p:cNvPr>
          <p:cNvSpPr txBox="1"/>
          <p:nvPr/>
        </p:nvSpPr>
        <p:spPr>
          <a:xfrm>
            <a:off x="7109614" y="1092839"/>
            <a:ext cx="4774499" cy="3046988"/>
          </a:xfrm>
          <a:prstGeom prst="rect">
            <a:avLst/>
          </a:prstGeom>
          <a:noFill/>
        </p:spPr>
        <p:txBody>
          <a:bodyPr wrap="square" lIns="0" tIns="0" rIns="0" bIns="0" rtlCol="0" anchor="t">
            <a:spAutoFit/>
          </a:bodyPr>
          <a:lstStyle/>
          <a:p>
            <a:pPr algn="ctr"/>
            <a:r>
              <a:rPr lang="en-US" sz="6600" b="1" i="1" spc="115" dirty="0">
                <a:solidFill>
                  <a:schemeClr val="bg1"/>
                </a:solidFill>
                <a:latin typeface="Archivo Black"/>
                <a:ea typeface="Archivo Black"/>
                <a:cs typeface="Archivo Black"/>
                <a:sym typeface="Archivo Black"/>
              </a:rPr>
              <a:t>Chinook Music Store Analytics</a:t>
            </a:r>
          </a:p>
        </p:txBody>
      </p:sp>
      <p:sp>
        <p:nvSpPr>
          <p:cNvPr id="156" name="TextBox 11">
            <a:extLst>
              <a:ext uri="{FF2B5EF4-FFF2-40B4-BE49-F238E27FC236}">
                <a16:creationId xmlns:a16="http://schemas.microsoft.com/office/drawing/2014/main" id="{D0882259-1F46-D9FC-56AC-45CD9CE5AFEB}"/>
              </a:ext>
            </a:extLst>
          </p:cNvPr>
          <p:cNvSpPr txBox="1"/>
          <p:nvPr/>
        </p:nvSpPr>
        <p:spPr>
          <a:xfrm>
            <a:off x="7109614" y="4166799"/>
            <a:ext cx="5082385" cy="215444"/>
          </a:xfrm>
          <a:prstGeom prst="rect">
            <a:avLst/>
          </a:prstGeom>
          <a:noFill/>
        </p:spPr>
        <p:txBody>
          <a:bodyPr wrap="square" lIns="0" tIns="0" rIns="0" bIns="0" rtlCol="0" anchor="t">
            <a:spAutoFit/>
          </a:bodyPr>
          <a:lstStyle/>
          <a:p>
            <a:pPr algn="ctr"/>
            <a:r>
              <a:rPr lang="en-US" sz="1400" b="1" i="1" spc="115" dirty="0">
                <a:solidFill>
                  <a:schemeClr val="bg1"/>
                </a:solidFill>
                <a:latin typeface="Archivo Black"/>
                <a:ea typeface="Archivo Black"/>
                <a:cs typeface="Archivo Black"/>
                <a:sym typeface="Archivo Black"/>
              </a:rPr>
              <a:t>Data Driven exploration of Customer Behavior and Sales</a:t>
            </a:r>
          </a:p>
        </p:txBody>
      </p:sp>
    </p:spTree>
    <p:extLst>
      <p:ext uri="{BB962C8B-B14F-4D97-AF65-F5344CB8AC3E}">
        <p14:creationId xmlns:p14="http://schemas.microsoft.com/office/powerpoint/2010/main" val="991651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3">
            <a:extLst>
              <a:ext uri="{FF2B5EF4-FFF2-40B4-BE49-F238E27FC236}">
                <a16:creationId xmlns:a16="http://schemas.microsoft.com/office/drawing/2014/main" id="{A1F698E5-9BBE-9A38-23FA-190FE35BEB25}"/>
              </a:ext>
            </a:extLst>
          </p:cNvPr>
          <p:cNvGrpSpPr/>
          <p:nvPr/>
        </p:nvGrpSpPr>
        <p:grpSpPr>
          <a:xfrm>
            <a:off x="70951" y="95200"/>
            <a:ext cx="9237785" cy="857123"/>
            <a:chOff x="0" y="0"/>
            <a:chExt cx="1876002" cy="218865"/>
          </a:xfrm>
        </p:grpSpPr>
        <p:sp>
          <p:nvSpPr>
            <p:cNvPr id="24" name="Freeform 4">
              <a:extLst>
                <a:ext uri="{FF2B5EF4-FFF2-40B4-BE49-F238E27FC236}">
                  <a16:creationId xmlns:a16="http://schemas.microsoft.com/office/drawing/2014/main" id="{69AA4113-90BE-D160-38DE-3073E0B7A69B}"/>
                </a:ext>
              </a:extLst>
            </p:cNvPr>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gradFill>
              <a:gsLst>
                <a:gs pos="0">
                  <a:schemeClr val="tx1">
                    <a:lumMod val="95000"/>
                    <a:lumOff val="5000"/>
                  </a:schemeClr>
                </a:gs>
                <a:gs pos="100000">
                  <a:schemeClr val="bg1">
                    <a:lumMod val="50000"/>
                  </a:schemeClr>
                </a:gs>
              </a:gsLst>
              <a:lin ang="0" scaled="0"/>
            </a:gradFill>
            <a:ln cap="sq">
              <a:noFill/>
              <a:prstDash val="solid"/>
              <a:miter/>
            </a:ln>
          </p:spPr>
        </p:sp>
        <p:sp>
          <p:nvSpPr>
            <p:cNvPr id="25" name="TextBox 5">
              <a:extLst>
                <a:ext uri="{FF2B5EF4-FFF2-40B4-BE49-F238E27FC236}">
                  <a16:creationId xmlns:a16="http://schemas.microsoft.com/office/drawing/2014/main" id="{757AB4C8-07F1-DE67-BF3A-D46B71E4786F}"/>
                </a:ext>
              </a:extLst>
            </p:cNvPr>
            <p:cNvSpPr txBox="1"/>
            <p:nvPr/>
          </p:nvSpPr>
          <p:spPr>
            <a:xfrm>
              <a:off x="101600" y="-19050"/>
              <a:ext cx="1672802" cy="237915"/>
            </a:xfrm>
            <a:prstGeom prst="rect">
              <a:avLst/>
            </a:prstGeom>
          </p:spPr>
          <p:txBody>
            <a:bodyPr lIns="33867" tIns="33867" rIns="33867" bIns="33867" rtlCol="0" anchor="ctr"/>
            <a:lstStyle/>
            <a:p>
              <a:pPr algn="ctr">
                <a:lnSpc>
                  <a:spcPts val="1906"/>
                </a:lnSpc>
                <a:spcBef>
                  <a:spcPct val="0"/>
                </a:spcBef>
              </a:pPr>
              <a:endParaRPr sz="1200"/>
            </a:p>
          </p:txBody>
        </p:sp>
      </p:grpSp>
      <p:sp>
        <p:nvSpPr>
          <p:cNvPr id="26" name="TextBox 27">
            <a:extLst>
              <a:ext uri="{FF2B5EF4-FFF2-40B4-BE49-F238E27FC236}">
                <a16:creationId xmlns:a16="http://schemas.microsoft.com/office/drawing/2014/main" id="{09595502-3D43-47B1-86E3-FEF608C43F20}"/>
              </a:ext>
            </a:extLst>
          </p:cNvPr>
          <p:cNvSpPr txBox="1"/>
          <p:nvPr/>
        </p:nvSpPr>
        <p:spPr>
          <a:xfrm>
            <a:off x="973976" y="258668"/>
            <a:ext cx="6205553" cy="530273"/>
          </a:xfrm>
          <a:prstGeom prst="rect">
            <a:avLst/>
          </a:prstGeom>
        </p:spPr>
        <p:txBody>
          <a:bodyPr lIns="0" tIns="0" rIns="0" bIns="0" rtlCol="0" anchor="t">
            <a:spAutoFit/>
          </a:bodyPr>
          <a:lstStyle/>
          <a:p>
            <a:pPr algn="ctr">
              <a:lnSpc>
                <a:spcPts val="4366"/>
              </a:lnSpc>
              <a:spcBef>
                <a:spcPct val="0"/>
              </a:spcBef>
            </a:pPr>
            <a:r>
              <a:rPr lang="en-US" sz="3163" spc="25" dirty="0">
                <a:solidFill>
                  <a:srgbClr val="FFFFFF"/>
                </a:solidFill>
                <a:latin typeface="Archivo Black"/>
                <a:ea typeface="Archivo Black"/>
                <a:cs typeface="Archivo Black"/>
                <a:sym typeface="Archivo Black"/>
              </a:rPr>
              <a:t>Churn rate across Countries</a:t>
            </a:r>
          </a:p>
        </p:txBody>
      </p:sp>
      <p:grpSp>
        <p:nvGrpSpPr>
          <p:cNvPr id="46" name="Group 45">
            <a:extLst>
              <a:ext uri="{FF2B5EF4-FFF2-40B4-BE49-F238E27FC236}">
                <a16:creationId xmlns:a16="http://schemas.microsoft.com/office/drawing/2014/main" id="{731CCAD0-118E-1ADE-848B-5AD6F415018D}"/>
              </a:ext>
            </a:extLst>
          </p:cNvPr>
          <p:cNvGrpSpPr/>
          <p:nvPr/>
        </p:nvGrpSpPr>
        <p:grpSpPr>
          <a:xfrm>
            <a:off x="8629344" y="2316639"/>
            <a:ext cx="3571426" cy="2255364"/>
            <a:chOff x="3629808" y="2321171"/>
            <a:chExt cx="3452387" cy="1951380"/>
          </a:xfrm>
        </p:grpSpPr>
        <p:sp>
          <p:nvSpPr>
            <p:cNvPr id="48" name="Round Same Side Corner Rectangle 4">
              <a:extLst>
                <a:ext uri="{FF2B5EF4-FFF2-40B4-BE49-F238E27FC236}">
                  <a16:creationId xmlns:a16="http://schemas.microsoft.com/office/drawing/2014/main" id="{B985AD01-04DA-7A10-B524-F59CA30C13AA}"/>
                </a:ext>
              </a:extLst>
            </p:cNvPr>
            <p:cNvSpPr/>
            <p:nvPr/>
          </p:nvSpPr>
          <p:spPr>
            <a:xfrm rot="5400000">
              <a:off x="4966468" y="2156824"/>
              <a:ext cx="779067" cy="3452387"/>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r"/>
              <a:endParaRPr lang="en-US" dirty="0">
                <a:solidFill>
                  <a:schemeClr val="bg1"/>
                </a:solidFill>
                <a:latin typeface="Arial" panose="020B0604020202020204" pitchFamily="34" charset="0"/>
                <a:cs typeface="Arial" panose="020B0604020202020204" pitchFamily="34" charset="0"/>
              </a:endParaRPr>
            </a:p>
          </p:txBody>
        </p:sp>
        <p:sp>
          <p:nvSpPr>
            <p:cNvPr id="49" name="Round Same Side Corner Rectangle 5">
              <a:extLst>
                <a:ext uri="{FF2B5EF4-FFF2-40B4-BE49-F238E27FC236}">
                  <a16:creationId xmlns:a16="http://schemas.microsoft.com/office/drawing/2014/main" id="{05F945C9-C4B2-1CBF-1112-62695C595C99}"/>
                </a:ext>
              </a:extLst>
            </p:cNvPr>
            <p:cNvSpPr/>
            <p:nvPr/>
          </p:nvSpPr>
          <p:spPr>
            <a:xfrm rot="5400000">
              <a:off x="5048271" y="907020"/>
              <a:ext cx="574433" cy="3402736"/>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r"/>
              <a:endParaRPr lang="en-US" dirty="0">
                <a:solidFill>
                  <a:schemeClr val="bg1"/>
                </a:solidFill>
                <a:latin typeface="Arial" panose="020B0604020202020204" pitchFamily="34" charset="0"/>
                <a:cs typeface="Arial" panose="020B0604020202020204" pitchFamily="34" charset="0"/>
              </a:endParaRPr>
            </a:p>
          </p:txBody>
        </p:sp>
        <p:sp>
          <p:nvSpPr>
            <p:cNvPr id="50" name="Round Same Side Corner Rectangle 6">
              <a:extLst>
                <a:ext uri="{FF2B5EF4-FFF2-40B4-BE49-F238E27FC236}">
                  <a16:creationId xmlns:a16="http://schemas.microsoft.com/office/drawing/2014/main" id="{D940B113-FCCC-2396-BB96-F45B7A3959F7}"/>
                </a:ext>
              </a:extLst>
            </p:cNvPr>
            <p:cNvSpPr/>
            <p:nvPr/>
          </p:nvSpPr>
          <p:spPr>
            <a:xfrm rot="5400000">
              <a:off x="4999144" y="1526267"/>
              <a:ext cx="597877" cy="3336549"/>
            </a:xfrm>
            <a:prstGeom prst="round2SameRect">
              <a:avLst>
                <a:gd name="adj1" fmla="val 50000"/>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r"/>
              <a:endParaRPr lang="en-US" dirty="0">
                <a:solidFill>
                  <a:schemeClr val="bg1"/>
                </a:solidFill>
                <a:latin typeface="Arial" panose="020B0604020202020204" pitchFamily="34" charset="0"/>
                <a:cs typeface="Arial" panose="020B0604020202020204" pitchFamily="34" charset="0"/>
              </a:endParaRPr>
            </a:p>
          </p:txBody>
        </p:sp>
      </p:grpSp>
      <p:grpSp>
        <p:nvGrpSpPr>
          <p:cNvPr id="4" name="Group 3">
            <a:extLst>
              <a:ext uri="{FF2B5EF4-FFF2-40B4-BE49-F238E27FC236}">
                <a16:creationId xmlns:a16="http://schemas.microsoft.com/office/drawing/2014/main" id="{70791244-81BC-556B-4322-B5BCC10435DD}"/>
              </a:ext>
            </a:extLst>
          </p:cNvPr>
          <p:cNvGrpSpPr/>
          <p:nvPr/>
        </p:nvGrpSpPr>
        <p:grpSpPr>
          <a:xfrm rot="1037552">
            <a:off x="10873379" y="1518902"/>
            <a:ext cx="1422288" cy="1852404"/>
            <a:chOff x="7350043" y="3815080"/>
            <a:chExt cx="1422288" cy="1852404"/>
          </a:xfrm>
        </p:grpSpPr>
        <p:grpSp>
          <p:nvGrpSpPr>
            <p:cNvPr id="42" name="Group 41">
              <a:extLst>
                <a:ext uri="{FF2B5EF4-FFF2-40B4-BE49-F238E27FC236}">
                  <a16:creationId xmlns:a16="http://schemas.microsoft.com/office/drawing/2014/main" id="{AD1D710D-E9C6-22F3-DEDE-5030398FADF7}"/>
                </a:ext>
              </a:extLst>
            </p:cNvPr>
            <p:cNvGrpSpPr/>
            <p:nvPr/>
          </p:nvGrpSpPr>
          <p:grpSpPr>
            <a:xfrm rot="21134459">
              <a:off x="8169605" y="4733595"/>
              <a:ext cx="602726" cy="933889"/>
              <a:chOff x="3344154" y="4171480"/>
              <a:chExt cx="1600996" cy="2500151"/>
            </a:xfrm>
          </p:grpSpPr>
          <p:sp>
            <p:nvSpPr>
              <p:cNvPr id="43" name="Rectangle 42">
                <a:extLst>
                  <a:ext uri="{FF2B5EF4-FFF2-40B4-BE49-F238E27FC236}">
                    <a16:creationId xmlns:a16="http://schemas.microsoft.com/office/drawing/2014/main" id="{C1FFC689-DAFA-FB85-6EC9-00A8D1EB4887}"/>
                  </a:ext>
                </a:extLst>
              </p:cNvPr>
              <p:cNvSpPr/>
              <p:nvPr/>
            </p:nvSpPr>
            <p:spPr>
              <a:xfrm rot="19506721">
                <a:off x="4100749" y="4548952"/>
                <a:ext cx="844401" cy="21226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E6F1CF8-CE54-A6F6-43C0-4B90D7A52202}"/>
                  </a:ext>
                </a:extLst>
              </p:cNvPr>
              <p:cNvSpPr/>
              <p:nvPr/>
            </p:nvSpPr>
            <p:spPr>
              <a:xfrm rot="19506721">
                <a:off x="3344154" y="4171480"/>
                <a:ext cx="573276" cy="3311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9BB9D2D-10E5-1AFF-2738-8204CE40602A}"/>
                  </a:ext>
                </a:extLst>
              </p:cNvPr>
              <p:cNvSpPr/>
              <p:nvPr/>
            </p:nvSpPr>
            <p:spPr>
              <a:xfrm rot="19506721">
                <a:off x="3457267" y="4434648"/>
                <a:ext cx="740564" cy="3339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164549D1-45AE-8238-E3BD-91DB7B28DD0F}"/>
                </a:ext>
              </a:extLst>
            </p:cNvPr>
            <p:cNvGrpSpPr/>
            <p:nvPr/>
          </p:nvGrpSpPr>
          <p:grpSpPr>
            <a:xfrm>
              <a:off x="7350043" y="3815080"/>
              <a:ext cx="1083855" cy="1065488"/>
              <a:chOff x="323799" y="1059174"/>
              <a:chExt cx="3657600" cy="3661505"/>
            </a:xfrm>
          </p:grpSpPr>
          <p:sp>
            <p:nvSpPr>
              <p:cNvPr id="52" name="Oval 51">
                <a:extLst>
                  <a:ext uri="{FF2B5EF4-FFF2-40B4-BE49-F238E27FC236}">
                    <a16:creationId xmlns:a16="http://schemas.microsoft.com/office/drawing/2014/main" id="{AF7FDA3C-7F7A-A466-10E2-44D79DA804FF}"/>
                  </a:ext>
                </a:extLst>
              </p:cNvPr>
              <p:cNvSpPr/>
              <p:nvPr/>
            </p:nvSpPr>
            <p:spPr>
              <a:xfrm>
                <a:off x="323799" y="1059174"/>
                <a:ext cx="3657600" cy="3661505"/>
              </a:xfrm>
              <a:prstGeom prst="ellipse">
                <a:avLst/>
              </a:prstGeom>
              <a:solidFill>
                <a:schemeClr val="accent6">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AA65E7E-A8DB-9F9E-3850-29CABBAE20FE}"/>
                  </a:ext>
                </a:extLst>
              </p:cNvPr>
              <p:cNvSpPr/>
              <p:nvPr/>
            </p:nvSpPr>
            <p:spPr>
              <a:xfrm>
                <a:off x="506679" y="1244006"/>
                <a:ext cx="3291840" cy="3291840"/>
              </a:xfrm>
              <a:prstGeom prst="ellipse">
                <a:avLst/>
              </a:prstGeom>
              <a:solidFill>
                <a:schemeClr val="accent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sp>
        <p:nvSpPr>
          <p:cNvPr id="56" name="Round Same Side Corner Rectangle 3">
            <a:extLst>
              <a:ext uri="{FF2B5EF4-FFF2-40B4-BE49-F238E27FC236}">
                <a16:creationId xmlns:a16="http://schemas.microsoft.com/office/drawing/2014/main" id="{7C4B9247-A630-8871-A433-1D1D602190EA}"/>
              </a:ext>
            </a:extLst>
          </p:cNvPr>
          <p:cNvSpPr/>
          <p:nvPr/>
        </p:nvSpPr>
        <p:spPr>
          <a:xfrm rot="5400000">
            <a:off x="6311527" y="1405158"/>
            <a:ext cx="1950950" cy="3091219"/>
          </a:xfrm>
          <a:prstGeom prst="round2SameRect">
            <a:avLst>
              <a:gd name="adj1" fmla="val 50000"/>
              <a:gd name="adj2"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62" name="TextBox 61">
            <a:extLst>
              <a:ext uri="{FF2B5EF4-FFF2-40B4-BE49-F238E27FC236}">
                <a16:creationId xmlns:a16="http://schemas.microsoft.com/office/drawing/2014/main" id="{D84D1B8B-9120-6FBB-9495-0D9573EEC088}"/>
              </a:ext>
            </a:extLst>
          </p:cNvPr>
          <p:cNvSpPr txBox="1"/>
          <p:nvPr/>
        </p:nvSpPr>
        <p:spPr>
          <a:xfrm>
            <a:off x="8658187" y="2344553"/>
            <a:ext cx="3451594" cy="523220"/>
          </a:xfrm>
          <a:prstGeom prst="rect">
            <a:avLst/>
          </a:prstGeom>
          <a:noFill/>
        </p:spPr>
        <p:txBody>
          <a:bodyPr wrap="square" rtlCol="0">
            <a:spAutoFit/>
          </a:bodyPr>
          <a:lstStyle/>
          <a:p>
            <a:r>
              <a:rPr lang="en-US" sz="1400" dirty="0"/>
              <a:t>Denmark, Norway, Hungary, and Chile, India, Canada have the highest churn rates.</a:t>
            </a:r>
            <a:endParaRPr lang="en-US" sz="1400" dirty="0">
              <a:solidFill>
                <a:schemeClr val="tx1">
                  <a:lumMod val="95000"/>
                  <a:lumOff val="5000"/>
                </a:schemeClr>
              </a:solidFill>
            </a:endParaRPr>
          </a:p>
        </p:txBody>
      </p:sp>
      <p:sp>
        <p:nvSpPr>
          <p:cNvPr id="63" name="TextBox 62">
            <a:extLst>
              <a:ext uri="{FF2B5EF4-FFF2-40B4-BE49-F238E27FC236}">
                <a16:creationId xmlns:a16="http://schemas.microsoft.com/office/drawing/2014/main" id="{54019164-8A4A-BFCF-2D77-06F5EA240515}"/>
              </a:ext>
            </a:extLst>
          </p:cNvPr>
          <p:cNvSpPr txBox="1"/>
          <p:nvPr/>
        </p:nvSpPr>
        <p:spPr>
          <a:xfrm>
            <a:off x="8706063" y="3026703"/>
            <a:ext cx="3657600" cy="523220"/>
          </a:xfrm>
          <a:prstGeom prst="rect">
            <a:avLst/>
          </a:prstGeom>
          <a:noFill/>
        </p:spPr>
        <p:txBody>
          <a:bodyPr wrap="square" rtlCol="0">
            <a:spAutoFit/>
          </a:bodyPr>
          <a:lstStyle/>
          <a:p>
            <a:r>
              <a:rPr lang="en-US" sz="1400" dirty="0"/>
              <a:t>The USA, Sweden, Ireland, Czech Republic, Austria and UK, have negative churn rates.</a:t>
            </a:r>
            <a:endParaRPr lang="en-US" sz="14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64" name="TextBox 63">
            <a:extLst>
              <a:ext uri="{FF2B5EF4-FFF2-40B4-BE49-F238E27FC236}">
                <a16:creationId xmlns:a16="http://schemas.microsoft.com/office/drawing/2014/main" id="{6189FF5D-1D54-644F-AC71-DE0C2F50BE83}"/>
              </a:ext>
            </a:extLst>
          </p:cNvPr>
          <p:cNvSpPr txBox="1"/>
          <p:nvPr/>
        </p:nvSpPr>
        <p:spPr>
          <a:xfrm>
            <a:off x="8610631" y="3704237"/>
            <a:ext cx="3657600" cy="738664"/>
          </a:xfrm>
          <a:prstGeom prst="rect">
            <a:avLst/>
          </a:prstGeom>
          <a:noFill/>
        </p:spPr>
        <p:txBody>
          <a:bodyPr wrap="square" rtlCol="0">
            <a:spAutoFit/>
          </a:bodyPr>
          <a:lstStyle/>
          <a:p>
            <a:r>
              <a:rPr lang="en-US" sz="1400" dirty="0"/>
              <a:t>Implement loyalty programs to reward repeat customers and encourage continued engagement.</a:t>
            </a:r>
            <a:endParaRPr lang="en-US" sz="1400" dirty="0">
              <a:solidFill>
                <a:schemeClr val="tx1">
                  <a:lumMod val="95000"/>
                  <a:lumOff val="5000"/>
                </a:schemeClr>
              </a:solidFill>
            </a:endParaRPr>
          </a:p>
        </p:txBody>
      </p:sp>
      <p:sp>
        <p:nvSpPr>
          <p:cNvPr id="7" name="Round Same Side Corner Rectangle 3">
            <a:extLst>
              <a:ext uri="{FF2B5EF4-FFF2-40B4-BE49-F238E27FC236}">
                <a16:creationId xmlns:a16="http://schemas.microsoft.com/office/drawing/2014/main" id="{CBDEBA1B-07DD-1295-C022-9F3D7DEBDC61}"/>
              </a:ext>
            </a:extLst>
          </p:cNvPr>
          <p:cNvSpPr/>
          <p:nvPr/>
        </p:nvSpPr>
        <p:spPr>
          <a:xfrm rot="5400000">
            <a:off x="9871792" y="3180688"/>
            <a:ext cx="1044085" cy="3509281"/>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en-US" dirty="0">
              <a:solidFill>
                <a:schemeClr val="bg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52544AE-EC19-C94C-301B-84D9F892E519}"/>
              </a:ext>
            </a:extLst>
          </p:cNvPr>
          <p:cNvSpPr txBox="1"/>
          <p:nvPr/>
        </p:nvSpPr>
        <p:spPr>
          <a:xfrm>
            <a:off x="8639194" y="4464707"/>
            <a:ext cx="3657600" cy="979884"/>
          </a:xfrm>
          <a:prstGeom prst="rect">
            <a:avLst/>
          </a:prstGeom>
          <a:noFill/>
        </p:spPr>
        <p:txBody>
          <a:bodyPr wrap="square" rtlCol="0">
            <a:spAutoFit/>
          </a:bodyPr>
          <a:lstStyle/>
          <a:p>
            <a:pPr marR="0" lvl="0">
              <a:lnSpc>
                <a:spcPct val="104000"/>
              </a:lnSpc>
              <a:spcBef>
                <a:spcPts val="0"/>
              </a:spcBef>
              <a:spcAft>
                <a:spcPts val="0"/>
              </a:spcAft>
            </a:pPr>
            <a:r>
              <a:rPr lang="en-GB" sz="1400" dirty="0">
                <a:solidFill>
                  <a:srgbClr val="000000"/>
                </a:solidFill>
                <a:latin typeface="Calibri body"/>
                <a:ea typeface="Arial" panose="020B0604020202020204" pitchFamily="34" charset="0"/>
              </a:rPr>
              <a:t>T</a:t>
            </a:r>
            <a:r>
              <a:rPr lang="en-GB" sz="1400" dirty="0">
                <a:solidFill>
                  <a:srgbClr val="000000"/>
                </a:solidFill>
                <a:effectLst/>
                <a:latin typeface="Calibri body"/>
                <a:ea typeface="Arial" panose="020B0604020202020204" pitchFamily="34" charset="0"/>
              </a:rPr>
              <a:t>o optimize sales, we recommend increasing advertising efforts in countries with robust economies and offering more affordable tracks in regions with lower economic indicators.</a:t>
            </a:r>
            <a:endParaRPr lang="en-US" sz="1400" dirty="0">
              <a:effectLst/>
              <a:latin typeface="Calibri body"/>
              <a:ea typeface="Arial" panose="020B0604020202020204" pitchFamily="34" charset="0"/>
            </a:endParaRPr>
          </a:p>
        </p:txBody>
      </p:sp>
      <p:pic>
        <p:nvPicPr>
          <p:cNvPr id="11" name="Picture 10">
            <a:extLst>
              <a:ext uri="{FF2B5EF4-FFF2-40B4-BE49-F238E27FC236}">
                <a16:creationId xmlns:a16="http://schemas.microsoft.com/office/drawing/2014/main" id="{90631528-5197-6E46-60BB-9606DB3D1856}"/>
              </a:ext>
            </a:extLst>
          </p:cNvPr>
          <p:cNvPicPr>
            <a:picLocks noChangeAspect="1"/>
          </p:cNvPicPr>
          <p:nvPr/>
        </p:nvPicPr>
        <p:blipFill>
          <a:blip r:embed="rId2"/>
          <a:stretch>
            <a:fillRect/>
          </a:stretch>
        </p:blipFill>
        <p:spPr>
          <a:xfrm>
            <a:off x="352421" y="1295665"/>
            <a:ext cx="7679726" cy="4015543"/>
          </a:xfrm>
          <a:prstGeom prst="rect">
            <a:avLst/>
          </a:prstGeom>
        </p:spPr>
      </p:pic>
      <p:sp>
        <p:nvSpPr>
          <p:cNvPr id="12" name="TextBox 11">
            <a:extLst>
              <a:ext uri="{FF2B5EF4-FFF2-40B4-BE49-F238E27FC236}">
                <a16:creationId xmlns:a16="http://schemas.microsoft.com/office/drawing/2014/main" id="{BAC980B1-7F33-0918-3998-2317698046C9}"/>
              </a:ext>
            </a:extLst>
          </p:cNvPr>
          <p:cNvSpPr txBox="1"/>
          <p:nvPr/>
        </p:nvSpPr>
        <p:spPr>
          <a:xfrm>
            <a:off x="668741" y="5649868"/>
            <a:ext cx="11136572" cy="954107"/>
          </a:xfrm>
          <a:prstGeom prst="rect">
            <a:avLst/>
          </a:prstGeom>
          <a:noFill/>
        </p:spPr>
        <p:txBody>
          <a:bodyPr wrap="square" rtlCol="0">
            <a:spAutoFit/>
          </a:bodyPr>
          <a:lstStyle/>
          <a:p>
            <a:r>
              <a:rPr lang="en-US" sz="1400" b="1" dirty="0"/>
              <a:t>Positive Churn rate - </a:t>
            </a:r>
            <a:r>
              <a:rPr lang="en-US" sz="1400" dirty="0"/>
              <a:t>This suggests that these countries may need to focus on improving customer retention strategies.</a:t>
            </a:r>
          </a:p>
          <a:p>
            <a:r>
              <a:rPr lang="en-US" sz="1400" b="1" dirty="0"/>
              <a:t>Negative Churn rate </a:t>
            </a:r>
            <a:r>
              <a:rPr lang="en-US" sz="1400" dirty="0"/>
              <a:t>- These countries have implemented effective customer acquisition and retention strategies.</a:t>
            </a:r>
          </a:p>
          <a:p>
            <a:r>
              <a:rPr lang="en-US" sz="1400" b="1" dirty="0"/>
              <a:t>0 Churn rate </a:t>
            </a:r>
            <a:r>
              <a:rPr lang="en-US" sz="1400" dirty="0"/>
              <a:t>- factors a stable customer base, effective marketing strategies, or strong customer loyalty.</a:t>
            </a:r>
            <a:br>
              <a:rPr lang="en-US" sz="1400" dirty="0"/>
            </a:br>
            <a:r>
              <a:rPr lang="en-US" sz="1400" dirty="0"/>
              <a:t>.</a:t>
            </a:r>
            <a:endParaRPr lang="en-US" sz="1400" dirty="0">
              <a:solidFill>
                <a:schemeClr val="tx1">
                  <a:lumMod val="95000"/>
                  <a:lumOff val="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3">
            <a:extLst>
              <a:ext uri="{FF2B5EF4-FFF2-40B4-BE49-F238E27FC236}">
                <a16:creationId xmlns:a16="http://schemas.microsoft.com/office/drawing/2014/main" id="{A1F698E5-9BBE-9A38-23FA-190FE35BEB25}"/>
              </a:ext>
            </a:extLst>
          </p:cNvPr>
          <p:cNvGrpSpPr/>
          <p:nvPr/>
        </p:nvGrpSpPr>
        <p:grpSpPr>
          <a:xfrm>
            <a:off x="70951" y="95200"/>
            <a:ext cx="9237785" cy="857123"/>
            <a:chOff x="0" y="0"/>
            <a:chExt cx="1876002" cy="218865"/>
          </a:xfrm>
        </p:grpSpPr>
        <p:sp>
          <p:nvSpPr>
            <p:cNvPr id="24" name="Freeform 4">
              <a:extLst>
                <a:ext uri="{FF2B5EF4-FFF2-40B4-BE49-F238E27FC236}">
                  <a16:creationId xmlns:a16="http://schemas.microsoft.com/office/drawing/2014/main" id="{69AA4113-90BE-D160-38DE-3073E0B7A69B}"/>
                </a:ext>
              </a:extLst>
            </p:cNvPr>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gradFill>
              <a:gsLst>
                <a:gs pos="0">
                  <a:schemeClr val="tx1">
                    <a:lumMod val="95000"/>
                    <a:lumOff val="5000"/>
                  </a:schemeClr>
                </a:gs>
                <a:gs pos="100000">
                  <a:schemeClr val="bg1">
                    <a:lumMod val="50000"/>
                  </a:schemeClr>
                </a:gs>
              </a:gsLst>
              <a:lin ang="0" scaled="0"/>
            </a:gradFill>
            <a:ln cap="sq">
              <a:noFill/>
              <a:prstDash val="solid"/>
              <a:miter/>
            </a:ln>
          </p:spPr>
        </p:sp>
        <p:sp>
          <p:nvSpPr>
            <p:cNvPr id="25" name="TextBox 5">
              <a:extLst>
                <a:ext uri="{FF2B5EF4-FFF2-40B4-BE49-F238E27FC236}">
                  <a16:creationId xmlns:a16="http://schemas.microsoft.com/office/drawing/2014/main" id="{757AB4C8-07F1-DE67-BF3A-D46B71E4786F}"/>
                </a:ext>
              </a:extLst>
            </p:cNvPr>
            <p:cNvSpPr txBox="1"/>
            <p:nvPr/>
          </p:nvSpPr>
          <p:spPr>
            <a:xfrm>
              <a:off x="101600" y="-19050"/>
              <a:ext cx="1672802" cy="237915"/>
            </a:xfrm>
            <a:prstGeom prst="rect">
              <a:avLst/>
            </a:prstGeom>
          </p:spPr>
          <p:txBody>
            <a:bodyPr lIns="33867" tIns="33867" rIns="33867" bIns="33867" rtlCol="0" anchor="ctr"/>
            <a:lstStyle/>
            <a:p>
              <a:pPr algn="ctr">
                <a:lnSpc>
                  <a:spcPts val="1906"/>
                </a:lnSpc>
                <a:spcBef>
                  <a:spcPct val="0"/>
                </a:spcBef>
              </a:pPr>
              <a:endParaRPr sz="1200"/>
            </a:p>
          </p:txBody>
        </p:sp>
      </p:grpSp>
      <p:sp>
        <p:nvSpPr>
          <p:cNvPr id="26" name="TextBox 27">
            <a:extLst>
              <a:ext uri="{FF2B5EF4-FFF2-40B4-BE49-F238E27FC236}">
                <a16:creationId xmlns:a16="http://schemas.microsoft.com/office/drawing/2014/main" id="{09595502-3D43-47B1-86E3-FEF608C43F20}"/>
              </a:ext>
            </a:extLst>
          </p:cNvPr>
          <p:cNvSpPr txBox="1"/>
          <p:nvPr/>
        </p:nvSpPr>
        <p:spPr>
          <a:xfrm>
            <a:off x="973976" y="258668"/>
            <a:ext cx="6205553" cy="530273"/>
          </a:xfrm>
          <a:prstGeom prst="rect">
            <a:avLst/>
          </a:prstGeom>
        </p:spPr>
        <p:txBody>
          <a:bodyPr lIns="0" tIns="0" rIns="0" bIns="0" rtlCol="0" anchor="t">
            <a:spAutoFit/>
          </a:bodyPr>
          <a:lstStyle/>
          <a:p>
            <a:pPr algn="ctr">
              <a:lnSpc>
                <a:spcPts val="4366"/>
              </a:lnSpc>
              <a:spcBef>
                <a:spcPct val="0"/>
              </a:spcBef>
            </a:pPr>
            <a:r>
              <a:rPr lang="en-US" sz="3163" spc="25" dirty="0">
                <a:solidFill>
                  <a:srgbClr val="FFFFFF"/>
                </a:solidFill>
                <a:latin typeface="Archivo Black"/>
                <a:ea typeface="Archivo Black"/>
                <a:cs typeface="Archivo Black"/>
                <a:sym typeface="Archivo Black"/>
              </a:rPr>
              <a:t>Risk Analysis</a:t>
            </a:r>
          </a:p>
        </p:txBody>
      </p:sp>
      <p:sp>
        <p:nvSpPr>
          <p:cNvPr id="47" name="Round Same Side Corner Rectangle 3">
            <a:extLst>
              <a:ext uri="{FF2B5EF4-FFF2-40B4-BE49-F238E27FC236}">
                <a16:creationId xmlns:a16="http://schemas.microsoft.com/office/drawing/2014/main" id="{8FA9AEEE-692E-A030-4F59-934C93104EF3}"/>
              </a:ext>
            </a:extLst>
          </p:cNvPr>
          <p:cNvSpPr/>
          <p:nvPr/>
        </p:nvSpPr>
        <p:spPr>
          <a:xfrm rot="5400000">
            <a:off x="10021595" y="319612"/>
            <a:ext cx="619228" cy="3509281"/>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en-US" dirty="0">
              <a:solidFill>
                <a:schemeClr val="bg1"/>
              </a:solidFill>
              <a:latin typeface="Arial" panose="020B0604020202020204" pitchFamily="34" charset="0"/>
              <a:cs typeface="Arial" panose="020B0604020202020204" pitchFamily="34" charset="0"/>
            </a:endParaRPr>
          </a:p>
        </p:txBody>
      </p:sp>
      <p:sp>
        <p:nvSpPr>
          <p:cNvPr id="49" name="Round Same Side Corner Rectangle 5">
            <a:extLst>
              <a:ext uri="{FF2B5EF4-FFF2-40B4-BE49-F238E27FC236}">
                <a16:creationId xmlns:a16="http://schemas.microsoft.com/office/drawing/2014/main" id="{05F945C9-C4B2-1CBF-1112-62695C595C99}"/>
              </a:ext>
            </a:extLst>
          </p:cNvPr>
          <p:cNvSpPr/>
          <p:nvPr/>
        </p:nvSpPr>
        <p:spPr>
          <a:xfrm rot="5400000">
            <a:off x="9941691" y="1041550"/>
            <a:ext cx="828472" cy="3520063"/>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r"/>
            <a:endParaRPr lang="en-US" dirty="0">
              <a:solidFill>
                <a:schemeClr val="bg1"/>
              </a:solidFill>
              <a:latin typeface="Arial" panose="020B0604020202020204" pitchFamily="34" charset="0"/>
              <a:cs typeface="Arial" panose="020B0604020202020204" pitchFamily="34" charset="0"/>
            </a:endParaRPr>
          </a:p>
        </p:txBody>
      </p:sp>
      <p:sp>
        <p:nvSpPr>
          <p:cNvPr id="50" name="Round Same Side Corner Rectangle 6">
            <a:extLst>
              <a:ext uri="{FF2B5EF4-FFF2-40B4-BE49-F238E27FC236}">
                <a16:creationId xmlns:a16="http://schemas.microsoft.com/office/drawing/2014/main" id="{D940B113-FCCC-2396-BB96-F45B7A3959F7}"/>
              </a:ext>
            </a:extLst>
          </p:cNvPr>
          <p:cNvSpPr/>
          <p:nvPr/>
        </p:nvSpPr>
        <p:spPr>
          <a:xfrm rot="5400000">
            <a:off x="9886771" y="1971462"/>
            <a:ext cx="945328" cy="3451594"/>
          </a:xfrm>
          <a:prstGeom prst="round2SameRect">
            <a:avLst>
              <a:gd name="adj1" fmla="val 50000"/>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r"/>
            <a:endParaRPr lang="en-US" dirty="0">
              <a:solidFill>
                <a:schemeClr val="bg1"/>
              </a:solidFill>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70791244-81BC-556B-4322-B5BCC10435DD}"/>
              </a:ext>
            </a:extLst>
          </p:cNvPr>
          <p:cNvGrpSpPr/>
          <p:nvPr/>
        </p:nvGrpSpPr>
        <p:grpSpPr>
          <a:xfrm rot="734672">
            <a:off x="9694225" y="3882672"/>
            <a:ext cx="1422288" cy="1852404"/>
            <a:chOff x="7350043" y="3815080"/>
            <a:chExt cx="1422288" cy="1852404"/>
          </a:xfrm>
        </p:grpSpPr>
        <p:grpSp>
          <p:nvGrpSpPr>
            <p:cNvPr id="42" name="Group 41">
              <a:extLst>
                <a:ext uri="{FF2B5EF4-FFF2-40B4-BE49-F238E27FC236}">
                  <a16:creationId xmlns:a16="http://schemas.microsoft.com/office/drawing/2014/main" id="{AD1D710D-E9C6-22F3-DEDE-5030398FADF7}"/>
                </a:ext>
              </a:extLst>
            </p:cNvPr>
            <p:cNvGrpSpPr/>
            <p:nvPr/>
          </p:nvGrpSpPr>
          <p:grpSpPr>
            <a:xfrm rot="21134459">
              <a:off x="8169605" y="4733595"/>
              <a:ext cx="602726" cy="933889"/>
              <a:chOff x="3344154" y="4171480"/>
              <a:chExt cx="1600996" cy="2500151"/>
            </a:xfrm>
          </p:grpSpPr>
          <p:sp>
            <p:nvSpPr>
              <p:cNvPr id="43" name="Rectangle 42">
                <a:extLst>
                  <a:ext uri="{FF2B5EF4-FFF2-40B4-BE49-F238E27FC236}">
                    <a16:creationId xmlns:a16="http://schemas.microsoft.com/office/drawing/2014/main" id="{C1FFC689-DAFA-FB85-6EC9-00A8D1EB4887}"/>
                  </a:ext>
                </a:extLst>
              </p:cNvPr>
              <p:cNvSpPr/>
              <p:nvPr/>
            </p:nvSpPr>
            <p:spPr>
              <a:xfrm rot="19506721">
                <a:off x="4100749" y="4548952"/>
                <a:ext cx="844401" cy="21226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E6F1CF8-CE54-A6F6-43C0-4B90D7A52202}"/>
                  </a:ext>
                </a:extLst>
              </p:cNvPr>
              <p:cNvSpPr/>
              <p:nvPr/>
            </p:nvSpPr>
            <p:spPr>
              <a:xfrm rot="19506721">
                <a:off x="3344154" y="4171480"/>
                <a:ext cx="573276" cy="3311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9BB9D2D-10E5-1AFF-2738-8204CE40602A}"/>
                  </a:ext>
                </a:extLst>
              </p:cNvPr>
              <p:cNvSpPr/>
              <p:nvPr/>
            </p:nvSpPr>
            <p:spPr>
              <a:xfrm rot="19506721">
                <a:off x="3457267" y="4434648"/>
                <a:ext cx="740564" cy="3339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164549D1-45AE-8238-E3BD-91DB7B28DD0F}"/>
                </a:ext>
              </a:extLst>
            </p:cNvPr>
            <p:cNvGrpSpPr/>
            <p:nvPr/>
          </p:nvGrpSpPr>
          <p:grpSpPr>
            <a:xfrm>
              <a:off x="7350043" y="3815080"/>
              <a:ext cx="1083855" cy="1065488"/>
              <a:chOff x="323799" y="1059174"/>
              <a:chExt cx="3657600" cy="3661505"/>
            </a:xfrm>
          </p:grpSpPr>
          <p:sp>
            <p:nvSpPr>
              <p:cNvPr id="52" name="Oval 51">
                <a:extLst>
                  <a:ext uri="{FF2B5EF4-FFF2-40B4-BE49-F238E27FC236}">
                    <a16:creationId xmlns:a16="http://schemas.microsoft.com/office/drawing/2014/main" id="{AF7FDA3C-7F7A-A466-10E2-44D79DA804FF}"/>
                  </a:ext>
                </a:extLst>
              </p:cNvPr>
              <p:cNvSpPr/>
              <p:nvPr/>
            </p:nvSpPr>
            <p:spPr>
              <a:xfrm>
                <a:off x="323799" y="1059174"/>
                <a:ext cx="3657600" cy="3661505"/>
              </a:xfrm>
              <a:prstGeom prst="ellipse">
                <a:avLst/>
              </a:prstGeom>
              <a:solidFill>
                <a:schemeClr val="accent6">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AA65E7E-A8DB-9F9E-3850-29CABBAE20FE}"/>
                  </a:ext>
                </a:extLst>
              </p:cNvPr>
              <p:cNvSpPr/>
              <p:nvPr/>
            </p:nvSpPr>
            <p:spPr>
              <a:xfrm>
                <a:off x="506679" y="1244006"/>
                <a:ext cx="3291840" cy="3291840"/>
              </a:xfrm>
              <a:prstGeom prst="ellipse">
                <a:avLst/>
              </a:prstGeom>
              <a:solidFill>
                <a:schemeClr val="accent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sp>
        <p:nvSpPr>
          <p:cNvPr id="56" name="Round Same Side Corner Rectangle 3">
            <a:extLst>
              <a:ext uri="{FF2B5EF4-FFF2-40B4-BE49-F238E27FC236}">
                <a16:creationId xmlns:a16="http://schemas.microsoft.com/office/drawing/2014/main" id="{7C4B9247-A630-8871-A433-1D1D602190EA}"/>
              </a:ext>
            </a:extLst>
          </p:cNvPr>
          <p:cNvSpPr/>
          <p:nvPr/>
        </p:nvSpPr>
        <p:spPr>
          <a:xfrm rot="5400000">
            <a:off x="6311527" y="1405158"/>
            <a:ext cx="1950950" cy="3091219"/>
          </a:xfrm>
          <a:prstGeom prst="round2SameRect">
            <a:avLst>
              <a:gd name="adj1" fmla="val 50000"/>
              <a:gd name="adj2"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3BFB6F36-6856-29CA-E8F2-04CA927F1123}"/>
              </a:ext>
            </a:extLst>
          </p:cNvPr>
          <p:cNvSpPr txBox="1"/>
          <p:nvPr/>
        </p:nvSpPr>
        <p:spPr>
          <a:xfrm>
            <a:off x="8576569" y="1852054"/>
            <a:ext cx="3657600" cy="531812"/>
          </a:xfrm>
          <a:prstGeom prst="rect">
            <a:avLst/>
          </a:prstGeom>
          <a:noFill/>
        </p:spPr>
        <p:txBody>
          <a:bodyPr wrap="square" rtlCol="0">
            <a:spAutoFit/>
          </a:bodyPr>
          <a:lstStyle/>
          <a:p>
            <a:pPr marR="0" lvl="0">
              <a:lnSpc>
                <a:spcPct val="104000"/>
              </a:lnSpc>
              <a:spcBef>
                <a:spcPts val="0"/>
              </a:spcBef>
              <a:spcAft>
                <a:spcPts val="0"/>
              </a:spcAft>
            </a:pPr>
            <a:r>
              <a:rPr lang="en-US" sz="1400" dirty="0"/>
              <a:t>62.71%  are classified as "High Risk," indicating a high deviation from their expected purchase</a:t>
            </a:r>
            <a:endParaRPr lang="en-US" sz="1400" dirty="0">
              <a:effectLst/>
              <a:latin typeface="Calibri body"/>
              <a:ea typeface="Arial" panose="020B0604020202020204" pitchFamily="34" charset="0"/>
            </a:endParaRPr>
          </a:p>
        </p:txBody>
      </p:sp>
      <p:sp>
        <p:nvSpPr>
          <p:cNvPr id="62" name="TextBox 61">
            <a:extLst>
              <a:ext uri="{FF2B5EF4-FFF2-40B4-BE49-F238E27FC236}">
                <a16:creationId xmlns:a16="http://schemas.microsoft.com/office/drawing/2014/main" id="{D84D1B8B-9120-6FBB-9495-0D9573EEC088}"/>
              </a:ext>
            </a:extLst>
          </p:cNvPr>
          <p:cNvSpPr txBox="1"/>
          <p:nvPr/>
        </p:nvSpPr>
        <p:spPr>
          <a:xfrm>
            <a:off x="571248" y="5759270"/>
            <a:ext cx="8642804" cy="523220"/>
          </a:xfrm>
          <a:prstGeom prst="rect">
            <a:avLst/>
          </a:prstGeom>
          <a:noFill/>
        </p:spPr>
        <p:txBody>
          <a:bodyPr wrap="square" rtlCol="0">
            <a:spAutoFit/>
          </a:bodyPr>
          <a:lstStyle/>
          <a:p>
            <a:pPr marL="285750" indent="-285750">
              <a:buFont typeface="Arial" panose="020B0604020202020204" pitchFamily="34" charset="0"/>
              <a:buChar char="•"/>
            </a:pPr>
            <a:r>
              <a:rPr lang="en-GB" sz="1400" dirty="0">
                <a:solidFill>
                  <a:srgbClr val="000000"/>
                </a:solidFill>
                <a:effectLst/>
                <a:latin typeface="Calibri body"/>
                <a:ea typeface="Arial" panose="020B0604020202020204" pitchFamily="34" charset="0"/>
              </a:rPr>
              <a:t>Customer with infrequent purchase or declining purchase are likely at risk</a:t>
            </a:r>
          </a:p>
          <a:p>
            <a:pPr marL="285750" indent="-285750">
              <a:buFont typeface="Arial" panose="020B0604020202020204" pitchFamily="34" charset="0"/>
              <a:buChar char="•"/>
            </a:pPr>
            <a:r>
              <a:rPr lang="en-GB" sz="1400" dirty="0">
                <a:solidFill>
                  <a:srgbClr val="000000"/>
                </a:solidFill>
                <a:effectLst/>
                <a:latin typeface="Calibri body"/>
                <a:ea typeface="Arial" panose="020B0604020202020204" pitchFamily="34" charset="0"/>
              </a:rPr>
              <a:t>Strong purchase history represent a promising segment for targeted promotions</a:t>
            </a:r>
            <a:endParaRPr lang="en-US" sz="1400" dirty="0">
              <a:solidFill>
                <a:schemeClr val="tx1">
                  <a:lumMod val="95000"/>
                  <a:lumOff val="5000"/>
                </a:schemeClr>
              </a:solidFill>
              <a:latin typeface="Calibri body"/>
            </a:endParaRPr>
          </a:p>
        </p:txBody>
      </p:sp>
      <p:sp>
        <p:nvSpPr>
          <p:cNvPr id="63" name="TextBox 62">
            <a:extLst>
              <a:ext uri="{FF2B5EF4-FFF2-40B4-BE49-F238E27FC236}">
                <a16:creationId xmlns:a16="http://schemas.microsoft.com/office/drawing/2014/main" id="{54019164-8A4A-BFCF-2D77-06F5EA240515}"/>
              </a:ext>
            </a:extLst>
          </p:cNvPr>
          <p:cNvSpPr txBox="1"/>
          <p:nvPr/>
        </p:nvSpPr>
        <p:spPr>
          <a:xfrm>
            <a:off x="8614767" y="3215816"/>
            <a:ext cx="3451594" cy="954107"/>
          </a:xfrm>
          <a:prstGeom prst="rect">
            <a:avLst/>
          </a:prstGeom>
          <a:noFill/>
        </p:spPr>
        <p:txBody>
          <a:bodyPr wrap="square" rtlCol="0">
            <a:spAutoFit/>
          </a:bodyPr>
          <a:lstStyle/>
          <a:p>
            <a:r>
              <a:rPr lang="en-US" sz="1400" dirty="0"/>
              <a:t>32.2%  fall into the "No Risk" category, indicating that they are purchasing at a regular frequency and are not at risk of churn</a:t>
            </a:r>
            <a:endParaRPr lang="en-US" sz="1400" dirty="0">
              <a:solidFill>
                <a:schemeClr val="tx1">
                  <a:lumMod val="95000"/>
                  <a:lumOff val="5000"/>
                </a:schemeClr>
              </a:solidFill>
              <a:latin typeface="Calibri body"/>
              <a:cs typeface="Arial" panose="020B0604020202020204" pitchFamily="34" charset="0"/>
            </a:endParaRPr>
          </a:p>
        </p:txBody>
      </p:sp>
      <p:grpSp>
        <p:nvGrpSpPr>
          <p:cNvPr id="2" name="Group 28">
            <a:extLst>
              <a:ext uri="{FF2B5EF4-FFF2-40B4-BE49-F238E27FC236}">
                <a16:creationId xmlns:a16="http://schemas.microsoft.com/office/drawing/2014/main" id="{84AF0232-EE35-3D47-D6B2-8F70CC2C4DD4}"/>
              </a:ext>
            </a:extLst>
          </p:cNvPr>
          <p:cNvGrpSpPr/>
          <p:nvPr/>
        </p:nvGrpSpPr>
        <p:grpSpPr>
          <a:xfrm>
            <a:off x="675862" y="1029423"/>
            <a:ext cx="3792736" cy="183659"/>
            <a:chOff x="0" y="0"/>
            <a:chExt cx="4519796" cy="218865"/>
          </a:xfrm>
        </p:grpSpPr>
        <p:sp>
          <p:nvSpPr>
            <p:cNvPr id="5" name="Freeform 29">
              <a:extLst>
                <a:ext uri="{FF2B5EF4-FFF2-40B4-BE49-F238E27FC236}">
                  <a16:creationId xmlns:a16="http://schemas.microsoft.com/office/drawing/2014/main" id="{7D04E665-29DC-8F7D-F04F-37D9F07FF4DF}"/>
                </a:ext>
              </a:extLst>
            </p:cNvPr>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id="6" name="TextBox 30">
              <a:extLst>
                <a:ext uri="{FF2B5EF4-FFF2-40B4-BE49-F238E27FC236}">
                  <a16:creationId xmlns:a16="http://schemas.microsoft.com/office/drawing/2014/main" id="{A295D39F-7C16-98D5-CCB8-F25BAE90334E}"/>
                </a:ext>
              </a:extLst>
            </p:cNvPr>
            <p:cNvSpPr txBox="1"/>
            <p:nvPr/>
          </p:nvSpPr>
          <p:spPr>
            <a:xfrm>
              <a:off x="101600" y="-19050"/>
              <a:ext cx="4316596" cy="237915"/>
            </a:xfrm>
            <a:prstGeom prst="rect">
              <a:avLst/>
            </a:prstGeom>
          </p:spPr>
          <p:txBody>
            <a:bodyPr lIns="33867" tIns="33867" rIns="33867" bIns="33867" rtlCol="0" anchor="ctr"/>
            <a:lstStyle/>
            <a:p>
              <a:pPr algn="ctr">
                <a:lnSpc>
                  <a:spcPts val="1906"/>
                </a:lnSpc>
                <a:spcBef>
                  <a:spcPct val="0"/>
                </a:spcBef>
              </a:pPr>
              <a:endParaRPr sz="1200"/>
            </a:p>
          </p:txBody>
        </p:sp>
      </p:grpSp>
      <p:pic>
        <p:nvPicPr>
          <p:cNvPr id="8" name="Picture 7">
            <a:extLst>
              <a:ext uri="{FF2B5EF4-FFF2-40B4-BE49-F238E27FC236}">
                <a16:creationId xmlns:a16="http://schemas.microsoft.com/office/drawing/2014/main" id="{1050CCD2-EF2C-89EE-E17A-828BD0EABF2F}"/>
              </a:ext>
            </a:extLst>
          </p:cNvPr>
          <p:cNvPicPr>
            <a:picLocks noChangeAspect="1"/>
          </p:cNvPicPr>
          <p:nvPr/>
        </p:nvPicPr>
        <p:blipFill>
          <a:blip r:embed="rId2"/>
          <a:stretch>
            <a:fillRect/>
          </a:stretch>
        </p:blipFill>
        <p:spPr>
          <a:xfrm>
            <a:off x="-3646" y="1666655"/>
            <a:ext cx="8629650" cy="3457575"/>
          </a:xfrm>
          <a:prstGeom prst="rect">
            <a:avLst/>
          </a:prstGeom>
        </p:spPr>
      </p:pic>
      <p:sp>
        <p:nvSpPr>
          <p:cNvPr id="11" name="TextBox 10">
            <a:extLst>
              <a:ext uri="{FF2B5EF4-FFF2-40B4-BE49-F238E27FC236}">
                <a16:creationId xmlns:a16="http://schemas.microsoft.com/office/drawing/2014/main" id="{5DD4CE8F-44F3-0ED3-A2FF-E3B9FCF138F8}"/>
              </a:ext>
            </a:extLst>
          </p:cNvPr>
          <p:cNvSpPr txBox="1"/>
          <p:nvPr/>
        </p:nvSpPr>
        <p:spPr>
          <a:xfrm>
            <a:off x="70951" y="1251530"/>
            <a:ext cx="11461998" cy="307777"/>
          </a:xfrm>
          <a:prstGeom prst="rect">
            <a:avLst/>
          </a:prstGeom>
          <a:noFill/>
        </p:spPr>
        <p:txBody>
          <a:bodyPr wrap="square">
            <a:spAutoFit/>
          </a:bodyPr>
          <a:lstStyle/>
          <a:p>
            <a:pPr>
              <a:lnSpc>
                <a:spcPct val="104000"/>
              </a:lnSpc>
            </a:pPr>
            <a:r>
              <a:rPr lang="en-GB" sz="1400" dirty="0">
                <a:solidFill>
                  <a:srgbClr val="000000"/>
                </a:solidFill>
                <a:latin typeface="Calibri body"/>
              </a:rPr>
              <a:t>Based on the difference values of day since last purchase and average time to reorder, we can categorize customers into different risk levels for churn</a:t>
            </a:r>
            <a:endParaRPr lang="en-US" sz="1400" dirty="0">
              <a:solidFill>
                <a:srgbClr val="000000"/>
              </a:solidFill>
              <a:latin typeface="Calibri body"/>
            </a:endParaRPr>
          </a:p>
        </p:txBody>
      </p:sp>
      <p:sp>
        <p:nvSpPr>
          <p:cNvPr id="14" name="TextBox 13">
            <a:extLst>
              <a:ext uri="{FF2B5EF4-FFF2-40B4-BE49-F238E27FC236}">
                <a16:creationId xmlns:a16="http://schemas.microsoft.com/office/drawing/2014/main" id="{EACA9E5F-28F1-4688-E0E8-59254E4A9C62}"/>
              </a:ext>
            </a:extLst>
          </p:cNvPr>
          <p:cNvSpPr txBox="1"/>
          <p:nvPr/>
        </p:nvSpPr>
        <p:spPr>
          <a:xfrm>
            <a:off x="8588497" y="2325433"/>
            <a:ext cx="3477863" cy="954107"/>
          </a:xfrm>
          <a:prstGeom prst="rect">
            <a:avLst/>
          </a:prstGeom>
          <a:noFill/>
        </p:spPr>
        <p:txBody>
          <a:bodyPr wrap="square" rtlCol="0">
            <a:spAutoFit/>
          </a:bodyPr>
          <a:lstStyle/>
          <a:p>
            <a:r>
              <a:rPr lang="en-US" sz="1400" dirty="0"/>
              <a:t>5% are categorized as "Medium Risk," suggesting that they may be purchasing slightly less frequently than their average reorder time</a:t>
            </a:r>
            <a:endParaRPr lang="en-US" sz="1400" dirty="0">
              <a:solidFill>
                <a:schemeClr val="tx1">
                  <a:lumMod val="95000"/>
                  <a:lumOff val="5000"/>
                </a:schemeClr>
              </a:solidFill>
              <a:latin typeface="Calibri body"/>
            </a:endParaRPr>
          </a:p>
        </p:txBody>
      </p:sp>
    </p:spTree>
    <p:extLst>
      <p:ext uri="{BB962C8B-B14F-4D97-AF65-F5344CB8AC3E}">
        <p14:creationId xmlns:p14="http://schemas.microsoft.com/office/powerpoint/2010/main" val="747299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FF341-0976-F06C-4793-99AB48FCC5B3}"/>
            </a:ext>
          </a:extLst>
        </p:cNvPr>
        <p:cNvGrpSpPr/>
        <p:nvPr/>
      </p:nvGrpSpPr>
      <p:grpSpPr>
        <a:xfrm>
          <a:off x="0" y="0"/>
          <a:ext cx="0" cy="0"/>
          <a:chOff x="0" y="0"/>
          <a:chExt cx="0" cy="0"/>
        </a:xfrm>
      </p:grpSpPr>
      <p:grpSp>
        <p:nvGrpSpPr>
          <p:cNvPr id="23" name="Group 3">
            <a:extLst>
              <a:ext uri="{FF2B5EF4-FFF2-40B4-BE49-F238E27FC236}">
                <a16:creationId xmlns:a16="http://schemas.microsoft.com/office/drawing/2014/main" id="{B42D3D99-70FA-E2B3-39D3-BAB4013D786D}"/>
              </a:ext>
            </a:extLst>
          </p:cNvPr>
          <p:cNvGrpSpPr/>
          <p:nvPr/>
        </p:nvGrpSpPr>
        <p:grpSpPr>
          <a:xfrm>
            <a:off x="70951" y="95200"/>
            <a:ext cx="9237785" cy="857123"/>
            <a:chOff x="0" y="0"/>
            <a:chExt cx="1876002" cy="218865"/>
          </a:xfrm>
        </p:grpSpPr>
        <p:sp>
          <p:nvSpPr>
            <p:cNvPr id="24" name="Freeform 4">
              <a:extLst>
                <a:ext uri="{FF2B5EF4-FFF2-40B4-BE49-F238E27FC236}">
                  <a16:creationId xmlns:a16="http://schemas.microsoft.com/office/drawing/2014/main" id="{6B749640-01D8-AD94-81DB-90B276AF5BFE}"/>
                </a:ext>
              </a:extLst>
            </p:cNvPr>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gradFill>
              <a:gsLst>
                <a:gs pos="0">
                  <a:schemeClr val="tx1">
                    <a:lumMod val="95000"/>
                    <a:lumOff val="5000"/>
                  </a:schemeClr>
                </a:gs>
                <a:gs pos="100000">
                  <a:schemeClr val="bg1">
                    <a:lumMod val="50000"/>
                  </a:schemeClr>
                </a:gs>
              </a:gsLst>
              <a:lin ang="0" scaled="0"/>
            </a:gradFill>
            <a:ln cap="sq">
              <a:noFill/>
              <a:prstDash val="solid"/>
              <a:miter/>
            </a:ln>
          </p:spPr>
        </p:sp>
        <p:sp>
          <p:nvSpPr>
            <p:cNvPr id="25" name="TextBox 5">
              <a:extLst>
                <a:ext uri="{FF2B5EF4-FFF2-40B4-BE49-F238E27FC236}">
                  <a16:creationId xmlns:a16="http://schemas.microsoft.com/office/drawing/2014/main" id="{E955B1C4-D476-7F70-6F3D-45B7498538DD}"/>
                </a:ext>
              </a:extLst>
            </p:cNvPr>
            <p:cNvSpPr txBox="1"/>
            <p:nvPr/>
          </p:nvSpPr>
          <p:spPr>
            <a:xfrm>
              <a:off x="101600" y="-19050"/>
              <a:ext cx="1672802" cy="237915"/>
            </a:xfrm>
            <a:prstGeom prst="rect">
              <a:avLst/>
            </a:prstGeom>
          </p:spPr>
          <p:txBody>
            <a:bodyPr lIns="33867" tIns="33867" rIns="33867" bIns="33867" rtlCol="0" anchor="ctr"/>
            <a:lstStyle/>
            <a:p>
              <a:pPr algn="ctr">
                <a:lnSpc>
                  <a:spcPts val="1906"/>
                </a:lnSpc>
                <a:spcBef>
                  <a:spcPct val="0"/>
                </a:spcBef>
              </a:pPr>
              <a:endParaRPr sz="1200"/>
            </a:p>
          </p:txBody>
        </p:sp>
      </p:grpSp>
      <p:sp>
        <p:nvSpPr>
          <p:cNvPr id="26" name="TextBox 27">
            <a:extLst>
              <a:ext uri="{FF2B5EF4-FFF2-40B4-BE49-F238E27FC236}">
                <a16:creationId xmlns:a16="http://schemas.microsoft.com/office/drawing/2014/main" id="{8FC2581C-8D70-F1EB-A978-5A6D84F95CAE}"/>
              </a:ext>
            </a:extLst>
          </p:cNvPr>
          <p:cNvSpPr txBox="1"/>
          <p:nvPr/>
        </p:nvSpPr>
        <p:spPr>
          <a:xfrm>
            <a:off x="973976" y="258668"/>
            <a:ext cx="6205553" cy="530273"/>
          </a:xfrm>
          <a:prstGeom prst="rect">
            <a:avLst/>
          </a:prstGeom>
        </p:spPr>
        <p:txBody>
          <a:bodyPr lIns="0" tIns="0" rIns="0" bIns="0" rtlCol="0" anchor="t">
            <a:spAutoFit/>
          </a:bodyPr>
          <a:lstStyle/>
          <a:p>
            <a:pPr algn="ctr">
              <a:lnSpc>
                <a:spcPts val="4366"/>
              </a:lnSpc>
              <a:spcBef>
                <a:spcPct val="0"/>
              </a:spcBef>
            </a:pPr>
            <a:r>
              <a:rPr lang="en-US" sz="3163" spc="25" dirty="0">
                <a:solidFill>
                  <a:srgbClr val="FFFFFF"/>
                </a:solidFill>
                <a:latin typeface="Archivo Black"/>
                <a:ea typeface="Archivo Black"/>
                <a:cs typeface="Archivo Black"/>
                <a:sym typeface="Archivo Black"/>
              </a:rPr>
              <a:t>Customer lifetime value </a:t>
            </a:r>
          </a:p>
        </p:txBody>
      </p:sp>
      <p:sp>
        <p:nvSpPr>
          <p:cNvPr id="47" name="Round Same Side Corner Rectangle 3">
            <a:extLst>
              <a:ext uri="{FF2B5EF4-FFF2-40B4-BE49-F238E27FC236}">
                <a16:creationId xmlns:a16="http://schemas.microsoft.com/office/drawing/2014/main" id="{EFA2E28E-C7FA-C0F0-6853-2ECBAB331E56}"/>
              </a:ext>
            </a:extLst>
          </p:cNvPr>
          <p:cNvSpPr/>
          <p:nvPr/>
        </p:nvSpPr>
        <p:spPr>
          <a:xfrm rot="5400000">
            <a:off x="8825680" y="-428229"/>
            <a:ext cx="1067301" cy="5453038"/>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en-US" dirty="0">
              <a:solidFill>
                <a:schemeClr val="bg1"/>
              </a:solidFill>
              <a:latin typeface="Arial" panose="020B0604020202020204" pitchFamily="34" charset="0"/>
              <a:cs typeface="Arial" panose="020B0604020202020204" pitchFamily="34" charset="0"/>
            </a:endParaRPr>
          </a:p>
        </p:txBody>
      </p:sp>
      <p:sp>
        <p:nvSpPr>
          <p:cNvPr id="49" name="Round Same Side Corner Rectangle 5">
            <a:extLst>
              <a:ext uri="{FF2B5EF4-FFF2-40B4-BE49-F238E27FC236}">
                <a16:creationId xmlns:a16="http://schemas.microsoft.com/office/drawing/2014/main" id="{67EFBFD4-070B-A607-33A0-648AA4FADC8E}"/>
              </a:ext>
            </a:extLst>
          </p:cNvPr>
          <p:cNvSpPr/>
          <p:nvPr/>
        </p:nvSpPr>
        <p:spPr>
          <a:xfrm rot="5400000">
            <a:off x="8801877" y="658258"/>
            <a:ext cx="1145016" cy="5483148"/>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r"/>
            <a:endParaRPr lang="en-US" dirty="0">
              <a:solidFill>
                <a:schemeClr val="bg1"/>
              </a:solidFill>
              <a:latin typeface="Arial" panose="020B0604020202020204" pitchFamily="34" charset="0"/>
              <a:cs typeface="Arial" panose="020B0604020202020204" pitchFamily="34" charset="0"/>
            </a:endParaRPr>
          </a:p>
        </p:txBody>
      </p:sp>
      <p:sp>
        <p:nvSpPr>
          <p:cNvPr id="56" name="Round Same Side Corner Rectangle 3">
            <a:extLst>
              <a:ext uri="{FF2B5EF4-FFF2-40B4-BE49-F238E27FC236}">
                <a16:creationId xmlns:a16="http://schemas.microsoft.com/office/drawing/2014/main" id="{029F2219-22F1-77B8-0DFD-31E594991427}"/>
              </a:ext>
            </a:extLst>
          </p:cNvPr>
          <p:cNvSpPr/>
          <p:nvPr/>
        </p:nvSpPr>
        <p:spPr>
          <a:xfrm rot="5400000">
            <a:off x="6311527" y="1405158"/>
            <a:ext cx="1950950" cy="3091219"/>
          </a:xfrm>
          <a:prstGeom prst="round2SameRect">
            <a:avLst>
              <a:gd name="adj1" fmla="val 50000"/>
              <a:gd name="adj2"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F4CC423B-813E-6AB6-FD46-CB316BC3EFE8}"/>
              </a:ext>
            </a:extLst>
          </p:cNvPr>
          <p:cNvSpPr txBox="1"/>
          <p:nvPr/>
        </p:nvSpPr>
        <p:spPr>
          <a:xfrm>
            <a:off x="6632812" y="1852054"/>
            <a:ext cx="5601357" cy="979884"/>
          </a:xfrm>
          <a:prstGeom prst="rect">
            <a:avLst/>
          </a:prstGeom>
          <a:noFill/>
        </p:spPr>
        <p:txBody>
          <a:bodyPr wrap="square" rtlCol="0">
            <a:spAutoFit/>
          </a:bodyPr>
          <a:lstStyle/>
          <a:p>
            <a:pPr marR="0" lvl="0">
              <a:lnSpc>
                <a:spcPct val="104000"/>
              </a:lnSpc>
              <a:spcBef>
                <a:spcPts val="0"/>
              </a:spcBef>
              <a:spcAft>
                <a:spcPts val="0"/>
              </a:spcAft>
            </a:pPr>
            <a:r>
              <a:rPr lang="en-GB" sz="1400" dirty="0"/>
              <a:t>Negative corelation between </a:t>
            </a:r>
            <a:r>
              <a:rPr lang="en-GB" sz="1400" dirty="0" err="1"/>
              <a:t>Daysince</a:t>
            </a:r>
            <a:r>
              <a:rPr lang="en-GB" sz="1400" dirty="0"/>
              <a:t> last purchase and CLTV.</a:t>
            </a:r>
            <a:br>
              <a:rPr lang="en-GB" sz="1400" dirty="0"/>
            </a:br>
            <a:r>
              <a:rPr lang="en-GB" sz="1400" dirty="0"/>
              <a:t>The increase in CLTV (71.34) when "</a:t>
            </a:r>
            <a:r>
              <a:rPr lang="en-GB" sz="1400" dirty="0" err="1"/>
              <a:t>daysincelastpurchase</a:t>
            </a:r>
            <a:r>
              <a:rPr lang="en-GB" sz="1400" dirty="0"/>
              <a:t>" decreases by 110.25 suggests that a decrease in days since last purchase has a significant impact on CLTV.</a:t>
            </a:r>
            <a:endParaRPr lang="en-US" sz="1400" dirty="0"/>
          </a:p>
        </p:txBody>
      </p:sp>
      <p:grpSp>
        <p:nvGrpSpPr>
          <p:cNvPr id="2" name="Group 28">
            <a:extLst>
              <a:ext uri="{FF2B5EF4-FFF2-40B4-BE49-F238E27FC236}">
                <a16:creationId xmlns:a16="http://schemas.microsoft.com/office/drawing/2014/main" id="{5577D386-9691-C4B6-4BE8-BCC0FADEA288}"/>
              </a:ext>
            </a:extLst>
          </p:cNvPr>
          <p:cNvGrpSpPr/>
          <p:nvPr/>
        </p:nvGrpSpPr>
        <p:grpSpPr>
          <a:xfrm>
            <a:off x="675862" y="1029423"/>
            <a:ext cx="3792736" cy="183659"/>
            <a:chOff x="0" y="0"/>
            <a:chExt cx="4519796" cy="218865"/>
          </a:xfrm>
        </p:grpSpPr>
        <p:sp>
          <p:nvSpPr>
            <p:cNvPr id="5" name="Freeform 29">
              <a:extLst>
                <a:ext uri="{FF2B5EF4-FFF2-40B4-BE49-F238E27FC236}">
                  <a16:creationId xmlns:a16="http://schemas.microsoft.com/office/drawing/2014/main" id="{480E3F05-B761-3092-7C02-D692A2ACF595}"/>
                </a:ext>
              </a:extLst>
            </p:cNvPr>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id="6" name="TextBox 30">
              <a:extLst>
                <a:ext uri="{FF2B5EF4-FFF2-40B4-BE49-F238E27FC236}">
                  <a16:creationId xmlns:a16="http://schemas.microsoft.com/office/drawing/2014/main" id="{9E5C76D0-5B70-3942-2607-A8ABB483B9D2}"/>
                </a:ext>
              </a:extLst>
            </p:cNvPr>
            <p:cNvSpPr txBox="1"/>
            <p:nvPr/>
          </p:nvSpPr>
          <p:spPr>
            <a:xfrm>
              <a:off x="101600" y="-19050"/>
              <a:ext cx="4316596" cy="237915"/>
            </a:xfrm>
            <a:prstGeom prst="rect">
              <a:avLst/>
            </a:prstGeom>
          </p:spPr>
          <p:txBody>
            <a:bodyPr lIns="33867" tIns="33867" rIns="33867" bIns="33867" rtlCol="0" anchor="ctr"/>
            <a:lstStyle/>
            <a:p>
              <a:pPr algn="ctr">
                <a:lnSpc>
                  <a:spcPts val="1906"/>
                </a:lnSpc>
                <a:spcBef>
                  <a:spcPct val="0"/>
                </a:spcBef>
              </a:pPr>
              <a:endParaRPr sz="1200"/>
            </a:p>
          </p:txBody>
        </p:sp>
      </p:grpSp>
      <p:sp>
        <p:nvSpPr>
          <p:cNvPr id="14" name="TextBox 13">
            <a:extLst>
              <a:ext uri="{FF2B5EF4-FFF2-40B4-BE49-F238E27FC236}">
                <a16:creationId xmlns:a16="http://schemas.microsoft.com/office/drawing/2014/main" id="{5EF3649E-DAF1-1F6B-E51E-34E3BEB1D9DF}"/>
              </a:ext>
            </a:extLst>
          </p:cNvPr>
          <p:cNvSpPr txBox="1"/>
          <p:nvPr/>
        </p:nvSpPr>
        <p:spPr>
          <a:xfrm>
            <a:off x="6614181" y="2804288"/>
            <a:ext cx="5054655" cy="1169551"/>
          </a:xfrm>
          <a:prstGeom prst="rect">
            <a:avLst/>
          </a:prstGeom>
          <a:noFill/>
        </p:spPr>
        <p:txBody>
          <a:bodyPr wrap="square" rtlCol="0">
            <a:spAutoFit/>
          </a:bodyPr>
          <a:lstStyle/>
          <a:p>
            <a:r>
              <a:rPr lang="en-US" sz="1400" dirty="0"/>
              <a:t>Positive correlation between total orders and customers life time value. </a:t>
            </a:r>
            <a:br>
              <a:rPr lang="en-US" sz="1400" dirty="0"/>
            </a:br>
            <a:r>
              <a:rPr lang="en-US" sz="1400" dirty="0"/>
              <a:t>Significant Impact: The increase in CLTV (51.98) when "</a:t>
            </a:r>
            <a:r>
              <a:rPr lang="en-US" sz="1400" dirty="0" err="1"/>
              <a:t>total_orders</a:t>
            </a:r>
            <a:r>
              <a:rPr lang="en-US" sz="1400" dirty="0"/>
              <a:t>" increases by 2.33 suggests that an increase in total orders has a significant impact on CLTV.</a:t>
            </a:r>
            <a:endParaRPr lang="en-US" sz="1400" dirty="0">
              <a:solidFill>
                <a:schemeClr val="tx1">
                  <a:lumMod val="95000"/>
                  <a:lumOff val="5000"/>
                </a:schemeClr>
              </a:solidFill>
              <a:latin typeface="Calibri body"/>
            </a:endParaRPr>
          </a:p>
        </p:txBody>
      </p:sp>
      <p:pic>
        <p:nvPicPr>
          <p:cNvPr id="3" name="Picture 2">
            <a:extLst>
              <a:ext uri="{FF2B5EF4-FFF2-40B4-BE49-F238E27FC236}">
                <a16:creationId xmlns:a16="http://schemas.microsoft.com/office/drawing/2014/main" id="{5BA11FB8-97C2-78F2-25F6-108698BB31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150" y="1274196"/>
            <a:ext cx="5733415" cy="2426335"/>
          </a:xfrm>
          <a:prstGeom prst="rect">
            <a:avLst/>
          </a:prstGeom>
        </p:spPr>
      </p:pic>
      <p:pic>
        <p:nvPicPr>
          <p:cNvPr id="7" name="Picture 6">
            <a:extLst>
              <a:ext uri="{FF2B5EF4-FFF2-40B4-BE49-F238E27FC236}">
                <a16:creationId xmlns:a16="http://schemas.microsoft.com/office/drawing/2014/main" id="{60A38003-D3B5-3683-85EA-9C8F8EA34A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59" y="4136962"/>
            <a:ext cx="5733415" cy="2462530"/>
          </a:xfrm>
          <a:prstGeom prst="rect">
            <a:avLst/>
          </a:prstGeom>
        </p:spPr>
      </p:pic>
      <p:pic>
        <p:nvPicPr>
          <p:cNvPr id="10" name="Picture 9">
            <a:extLst>
              <a:ext uri="{FF2B5EF4-FFF2-40B4-BE49-F238E27FC236}">
                <a16:creationId xmlns:a16="http://schemas.microsoft.com/office/drawing/2014/main" id="{C207B57F-6143-0D7C-1E79-336A518E3B66}"/>
              </a:ext>
            </a:extLst>
          </p:cNvPr>
          <p:cNvPicPr>
            <a:picLocks noChangeAspect="1"/>
          </p:cNvPicPr>
          <p:nvPr/>
        </p:nvPicPr>
        <p:blipFill>
          <a:blip r:embed="rId4"/>
          <a:stretch>
            <a:fillRect/>
          </a:stretch>
        </p:blipFill>
        <p:spPr>
          <a:xfrm>
            <a:off x="6933986" y="4782854"/>
            <a:ext cx="5124450" cy="1104900"/>
          </a:xfrm>
          <a:prstGeom prst="rect">
            <a:avLst/>
          </a:prstGeom>
        </p:spPr>
      </p:pic>
      <p:grpSp>
        <p:nvGrpSpPr>
          <p:cNvPr id="4" name="Group 3">
            <a:extLst>
              <a:ext uri="{FF2B5EF4-FFF2-40B4-BE49-F238E27FC236}">
                <a16:creationId xmlns:a16="http://schemas.microsoft.com/office/drawing/2014/main" id="{0A713F21-B7FC-2571-3E4D-728DE52B0465}"/>
              </a:ext>
            </a:extLst>
          </p:cNvPr>
          <p:cNvGrpSpPr/>
          <p:nvPr/>
        </p:nvGrpSpPr>
        <p:grpSpPr>
          <a:xfrm rot="734672">
            <a:off x="5726208" y="4409102"/>
            <a:ext cx="1422288" cy="1852404"/>
            <a:chOff x="7350043" y="3815080"/>
            <a:chExt cx="1422288" cy="1852404"/>
          </a:xfrm>
        </p:grpSpPr>
        <p:grpSp>
          <p:nvGrpSpPr>
            <p:cNvPr id="42" name="Group 41">
              <a:extLst>
                <a:ext uri="{FF2B5EF4-FFF2-40B4-BE49-F238E27FC236}">
                  <a16:creationId xmlns:a16="http://schemas.microsoft.com/office/drawing/2014/main" id="{97AA4461-B16C-339B-00D6-AC7B51265688}"/>
                </a:ext>
              </a:extLst>
            </p:cNvPr>
            <p:cNvGrpSpPr/>
            <p:nvPr/>
          </p:nvGrpSpPr>
          <p:grpSpPr>
            <a:xfrm rot="21134459">
              <a:off x="8169605" y="4733595"/>
              <a:ext cx="602726" cy="933889"/>
              <a:chOff x="3344154" y="4171480"/>
              <a:chExt cx="1600996" cy="2500151"/>
            </a:xfrm>
          </p:grpSpPr>
          <p:sp>
            <p:nvSpPr>
              <p:cNvPr id="43" name="Rectangle 42">
                <a:extLst>
                  <a:ext uri="{FF2B5EF4-FFF2-40B4-BE49-F238E27FC236}">
                    <a16:creationId xmlns:a16="http://schemas.microsoft.com/office/drawing/2014/main" id="{BFC36B19-4BE9-AF09-4699-4C5739D987EB}"/>
                  </a:ext>
                </a:extLst>
              </p:cNvPr>
              <p:cNvSpPr/>
              <p:nvPr/>
            </p:nvSpPr>
            <p:spPr>
              <a:xfrm rot="19506721">
                <a:off x="4100749" y="4548952"/>
                <a:ext cx="844401" cy="21226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EC18E854-368E-D3F7-1031-6AFACE48C666}"/>
                  </a:ext>
                </a:extLst>
              </p:cNvPr>
              <p:cNvSpPr/>
              <p:nvPr/>
            </p:nvSpPr>
            <p:spPr>
              <a:xfrm rot="19506721">
                <a:off x="3344154" y="4171480"/>
                <a:ext cx="573276" cy="3311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42CF996-48A4-D0B6-4F81-C5B3A1D5B9E1}"/>
                  </a:ext>
                </a:extLst>
              </p:cNvPr>
              <p:cNvSpPr/>
              <p:nvPr/>
            </p:nvSpPr>
            <p:spPr>
              <a:xfrm rot="19506721">
                <a:off x="3457267" y="4434648"/>
                <a:ext cx="740564" cy="3339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F70A8ABC-6321-DE23-F636-CA4507DAA50D}"/>
                </a:ext>
              </a:extLst>
            </p:cNvPr>
            <p:cNvGrpSpPr/>
            <p:nvPr/>
          </p:nvGrpSpPr>
          <p:grpSpPr>
            <a:xfrm>
              <a:off x="7350043" y="3815080"/>
              <a:ext cx="1083855" cy="1065488"/>
              <a:chOff x="323799" y="1059174"/>
              <a:chExt cx="3657600" cy="3661505"/>
            </a:xfrm>
          </p:grpSpPr>
          <p:sp>
            <p:nvSpPr>
              <p:cNvPr id="52" name="Oval 51">
                <a:extLst>
                  <a:ext uri="{FF2B5EF4-FFF2-40B4-BE49-F238E27FC236}">
                    <a16:creationId xmlns:a16="http://schemas.microsoft.com/office/drawing/2014/main" id="{A56A1A2E-E797-B968-B0EC-ABDF8C15CCE8}"/>
                  </a:ext>
                </a:extLst>
              </p:cNvPr>
              <p:cNvSpPr/>
              <p:nvPr/>
            </p:nvSpPr>
            <p:spPr>
              <a:xfrm>
                <a:off x="323799" y="1059174"/>
                <a:ext cx="3657600" cy="3661505"/>
              </a:xfrm>
              <a:prstGeom prst="ellipse">
                <a:avLst/>
              </a:prstGeom>
              <a:solidFill>
                <a:schemeClr val="accent6">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B5386B3-71AF-93B3-849C-E8B9EE7544FF}"/>
                  </a:ext>
                </a:extLst>
              </p:cNvPr>
              <p:cNvSpPr/>
              <p:nvPr/>
            </p:nvSpPr>
            <p:spPr>
              <a:xfrm>
                <a:off x="506679" y="1244006"/>
                <a:ext cx="3291840" cy="3291840"/>
              </a:xfrm>
              <a:prstGeom prst="ellipse">
                <a:avLst/>
              </a:prstGeom>
              <a:solidFill>
                <a:schemeClr val="accent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grpSp>
      </p:grpSp>
      <p:sp>
        <p:nvSpPr>
          <p:cNvPr id="12" name="TextBox 11">
            <a:extLst>
              <a:ext uri="{FF2B5EF4-FFF2-40B4-BE49-F238E27FC236}">
                <a16:creationId xmlns:a16="http://schemas.microsoft.com/office/drawing/2014/main" id="{386AACE1-AAD0-55ED-2728-2CA3E8B75FE8}"/>
              </a:ext>
            </a:extLst>
          </p:cNvPr>
          <p:cNvSpPr txBox="1"/>
          <p:nvPr/>
        </p:nvSpPr>
        <p:spPr>
          <a:xfrm>
            <a:off x="8120167" y="4479262"/>
            <a:ext cx="3326093" cy="261610"/>
          </a:xfrm>
          <a:prstGeom prst="rect">
            <a:avLst/>
          </a:prstGeom>
          <a:noFill/>
        </p:spPr>
        <p:txBody>
          <a:bodyPr wrap="square" rtlCol="0">
            <a:spAutoFit/>
          </a:bodyPr>
          <a:lstStyle/>
          <a:p>
            <a:r>
              <a:rPr lang="en-US" sz="1100" dirty="0"/>
              <a:t>Customer lifetime value Formula</a:t>
            </a:r>
          </a:p>
        </p:txBody>
      </p:sp>
    </p:spTree>
    <p:extLst>
      <p:ext uri="{BB962C8B-B14F-4D97-AF65-F5344CB8AC3E}">
        <p14:creationId xmlns:p14="http://schemas.microsoft.com/office/powerpoint/2010/main" val="2961485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3">
            <a:extLst>
              <a:ext uri="{FF2B5EF4-FFF2-40B4-BE49-F238E27FC236}">
                <a16:creationId xmlns:a16="http://schemas.microsoft.com/office/drawing/2014/main" id="{A1F698E5-9BBE-9A38-23FA-190FE35BEB25}"/>
              </a:ext>
            </a:extLst>
          </p:cNvPr>
          <p:cNvGrpSpPr/>
          <p:nvPr/>
        </p:nvGrpSpPr>
        <p:grpSpPr>
          <a:xfrm>
            <a:off x="70951" y="95200"/>
            <a:ext cx="9237785" cy="857123"/>
            <a:chOff x="0" y="0"/>
            <a:chExt cx="1876002" cy="218865"/>
          </a:xfrm>
        </p:grpSpPr>
        <p:sp>
          <p:nvSpPr>
            <p:cNvPr id="24" name="Freeform 4">
              <a:extLst>
                <a:ext uri="{FF2B5EF4-FFF2-40B4-BE49-F238E27FC236}">
                  <a16:creationId xmlns:a16="http://schemas.microsoft.com/office/drawing/2014/main" id="{69AA4113-90BE-D160-38DE-3073E0B7A69B}"/>
                </a:ext>
              </a:extLst>
            </p:cNvPr>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gradFill>
              <a:gsLst>
                <a:gs pos="0">
                  <a:schemeClr val="tx1">
                    <a:lumMod val="95000"/>
                    <a:lumOff val="5000"/>
                  </a:schemeClr>
                </a:gs>
                <a:gs pos="100000">
                  <a:schemeClr val="bg1">
                    <a:lumMod val="50000"/>
                  </a:schemeClr>
                </a:gs>
              </a:gsLst>
              <a:lin ang="0" scaled="0"/>
            </a:gradFill>
            <a:ln cap="sq">
              <a:noFill/>
              <a:prstDash val="solid"/>
              <a:miter/>
            </a:ln>
          </p:spPr>
        </p:sp>
        <p:sp>
          <p:nvSpPr>
            <p:cNvPr id="25" name="TextBox 5">
              <a:extLst>
                <a:ext uri="{FF2B5EF4-FFF2-40B4-BE49-F238E27FC236}">
                  <a16:creationId xmlns:a16="http://schemas.microsoft.com/office/drawing/2014/main" id="{757AB4C8-07F1-DE67-BF3A-D46B71E4786F}"/>
                </a:ext>
              </a:extLst>
            </p:cNvPr>
            <p:cNvSpPr txBox="1"/>
            <p:nvPr/>
          </p:nvSpPr>
          <p:spPr>
            <a:xfrm>
              <a:off x="101600" y="-19050"/>
              <a:ext cx="1672802" cy="237915"/>
            </a:xfrm>
            <a:prstGeom prst="rect">
              <a:avLst/>
            </a:prstGeom>
          </p:spPr>
          <p:txBody>
            <a:bodyPr lIns="33867" tIns="33867" rIns="33867" bIns="33867" rtlCol="0" anchor="ctr"/>
            <a:lstStyle/>
            <a:p>
              <a:pPr algn="ctr">
                <a:lnSpc>
                  <a:spcPts val="1906"/>
                </a:lnSpc>
                <a:spcBef>
                  <a:spcPct val="0"/>
                </a:spcBef>
              </a:pPr>
              <a:endParaRPr sz="1200"/>
            </a:p>
          </p:txBody>
        </p:sp>
      </p:grpSp>
      <p:sp>
        <p:nvSpPr>
          <p:cNvPr id="26" name="TextBox 27">
            <a:extLst>
              <a:ext uri="{FF2B5EF4-FFF2-40B4-BE49-F238E27FC236}">
                <a16:creationId xmlns:a16="http://schemas.microsoft.com/office/drawing/2014/main" id="{09595502-3D43-47B1-86E3-FEF608C43F20}"/>
              </a:ext>
            </a:extLst>
          </p:cNvPr>
          <p:cNvSpPr txBox="1"/>
          <p:nvPr/>
        </p:nvSpPr>
        <p:spPr>
          <a:xfrm>
            <a:off x="973976" y="258668"/>
            <a:ext cx="6205553" cy="530273"/>
          </a:xfrm>
          <a:prstGeom prst="rect">
            <a:avLst/>
          </a:prstGeom>
        </p:spPr>
        <p:txBody>
          <a:bodyPr lIns="0" tIns="0" rIns="0" bIns="0" rtlCol="0" anchor="t">
            <a:spAutoFit/>
          </a:bodyPr>
          <a:lstStyle/>
          <a:p>
            <a:pPr algn="ctr">
              <a:lnSpc>
                <a:spcPts val="4366"/>
              </a:lnSpc>
              <a:spcBef>
                <a:spcPct val="0"/>
              </a:spcBef>
            </a:pPr>
            <a:r>
              <a:rPr lang="en-US" sz="3163" spc="25" dirty="0">
                <a:solidFill>
                  <a:srgbClr val="FFFFFF"/>
                </a:solidFill>
                <a:latin typeface="Archivo Black"/>
                <a:ea typeface="Archivo Black"/>
                <a:cs typeface="Archivo Black"/>
                <a:sym typeface="Archivo Black"/>
              </a:rPr>
              <a:t>Impact on customer acquisition</a:t>
            </a:r>
          </a:p>
        </p:txBody>
      </p:sp>
      <p:sp>
        <p:nvSpPr>
          <p:cNvPr id="47" name="Round Same Side Corner Rectangle 3">
            <a:extLst>
              <a:ext uri="{FF2B5EF4-FFF2-40B4-BE49-F238E27FC236}">
                <a16:creationId xmlns:a16="http://schemas.microsoft.com/office/drawing/2014/main" id="{8FA9AEEE-692E-A030-4F59-934C93104EF3}"/>
              </a:ext>
            </a:extLst>
          </p:cNvPr>
          <p:cNvSpPr/>
          <p:nvPr/>
        </p:nvSpPr>
        <p:spPr>
          <a:xfrm rot="5400000">
            <a:off x="5068284" y="-2647775"/>
            <a:ext cx="885076" cy="9253331"/>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en-US" dirty="0">
              <a:solidFill>
                <a:schemeClr val="bg1"/>
              </a:solidFill>
              <a:latin typeface="Arial" panose="020B0604020202020204" pitchFamily="34" charset="0"/>
              <a:cs typeface="Arial" panose="020B0604020202020204" pitchFamily="34" charset="0"/>
            </a:endParaRPr>
          </a:p>
        </p:txBody>
      </p:sp>
      <p:sp>
        <p:nvSpPr>
          <p:cNvPr id="48" name="Round Same Side Corner Rectangle 4">
            <a:extLst>
              <a:ext uri="{FF2B5EF4-FFF2-40B4-BE49-F238E27FC236}">
                <a16:creationId xmlns:a16="http://schemas.microsoft.com/office/drawing/2014/main" id="{B985AD01-04DA-7A10-B524-F59CA30C13AA}"/>
              </a:ext>
            </a:extLst>
          </p:cNvPr>
          <p:cNvSpPr/>
          <p:nvPr/>
        </p:nvSpPr>
        <p:spPr>
          <a:xfrm rot="5400000">
            <a:off x="5134874" y="1200736"/>
            <a:ext cx="751894" cy="9253334"/>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r"/>
            <a:endParaRPr lang="en-US" dirty="0">
              <a:solidFill>
                <a:schemeClr val="bg1"/>
              </a:solidFill>
              <a:latin typeface="Arial" panose="020B0604020202020204" pitchFamily="34" charset="0"/>
              <a:cs typeface="Arial" panose="020B0604020202020204" pitchFamily="34" charset="0"/>
            </a:endParaRPr>
          </a:p>
        </p:txBody>
      </p:sp>
      <p:sp>
        <p:nvSpPr>
          <p:cNvPr id="49" name="Round Same Side Corner Rectangle 5">
            <a:extLst>
              <a:ext uri="{FF2B5EF4-FFF2-40B4-BE49-F238E27FC236}">
                <a16:creationId xmlns:a16="http://schemas.microsoft.com/office/drawing/2014/main" id="{05F945C9-C4B2-1CBF-1112-62695C595C99}"/>
              </a:ext>
            </a:extLst>
          </p:cNvPr>
          <p:cNvSpPr/>
          <p:nvPr/>
        </p:nvSpPr>
        <p:spPr>
          <a:xfrm rot="5400000">
            <a:off x="5062106" y="-1430561"/>
            <a:ext cx="897430" cy="9253333"/>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r"/>
            <a:endParaRPr lang="en-US" dirty="0">
              <a:solidFill>
                <a:schemeClr val="bg1"/>
              </a:solidFill>
              <a:latin typeface="Arial" panose="020B0604020202020204" pitchFamily="34" charset="0"/>
              <a:cs typeface="Arial" panose="020B0604020202020204" pitchFamily="34" charset="0"/>
            </a:endParaRPr>
          </a:p>
        </p:txBody>
      </p:sp>
      <p:sp>
        <p:nvSpPr>
          <p:cNvPr id="50" name="Round Same Side Corner Rectangle 6">
            <a:extLst>
              <a:ext uri="{FF2B5EF4-FFF2-40B4-BE49-F238E27FC236}">
                <a16:creationId xmlns:a16="http://schemas.microsoft.com/office/drawing/2014/main" id="{D940B113-FCCC-2396-BB96-F45B7A3959F7}"/>
              </a:ext>
            </a:extLst>
          </p:cNvPr>
          <p:cNvSpPr/>
          <p:nvPr/>
        </p:nvSpPr>
        <p:spPr>
          <a:xfrm rot="5400000">
            <a:off x="4893540" y="-170291"/>
            <a:ext cx="1234563" cy="9253334"/>
          </a:xfrm>
          <a:prstGeom prst="round2SameRect">
            <a:avLst>
              <a:gd name="adj1" fmla="val 50000"/>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r"/>
            <a:endParaRPr lang="en-US" dirty="0">
              <a:solidFill>
                <a:schemeClr val="bg1"/>
              </a:solidFill>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70791244-81BC-556B-4322-B5BCC10435DD}"/>
              </a:ext>
            </a:extLst>
          </p:cNvPr>
          <p:cNvGrpSpPr/>
          <p:nvPr/>
        </p:nvGrpSpPr>
        <p:grpSpPr>
          <a:xfrm rot="734672">
            <a:off x="9330354" y="8982"/>
            <a:ext cx="1422288" cy="1852404"/>
            <a:chOff x="7350043" y="3815080"/>
            <a:chExt cx="1422288" cy="1852404"/>
          </a:xfrm>
        </p:grpSpPr>
        <p:grpSp>
          <p:nvGrpSpPr>
            <p:cNvPr id="42" name="Group 41">
              <a:extLst>
                <a:ext uri="{FF2B5EF4-FFF2-40B4-BE49-F238E27FC236}">
                  <a16:creationId xmlns:a16="http://schemas.microsoft.com/office/drawing/2014/main" id="{AD1D710D-E9C6-22F3-DEDE-5030398FADF7}"/>
                </a:ext>
              </a:extLst>
            </p:cNvPr>
            <p:cNvGrpSpPr/>
            <p:nvPr/>
          </p:nvGrpSpPr>
          <p:grpSpPr>
            <a:xfrm rot="21134459">
              <a:off x="8169605" y="4733595"/>
              <a:ext cx="602726" cy="933889"/>
              <a:chOff x="3344154" y="4171480"/>
              <a:chExt cx="1600996" cy="2500151"/>
            </a:xfrm>
          </p:grpSpPr>
          <p:sp>
            <p:nvSpPr>
              <p:cNvPr id="43" name="Rectangle 42">
                <a:extLst>
                  <a:ext uri="{FF2B5EF4-FFF2-40B4-BE49-F238E27FC236}">
                    <a16:creationId xmlns:a16="http://schemas.microsoft.com/office/drawing/2014/main" id="{C1FFC689-DAFA-FB85-6EC9-00A8D1EB4887}"/>
                  </a:ext>
                </a:extLst>
              </p:cNvPr>
              <p:cNvSpPr/>
              <p:nvPr/>
            </p:nvSpPr>
            <p:spPr>
              <a:xfrm rot="19506721">
                <a:off x="4100749" y="4548952"/>
                <a:ext cx="844401" cy="21226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E6F1CF8-CE54-A6F6-43C0-4B90D7A52202}"/>
                  </a:ext>
                </a:extLst>
              </p:cNvPr>
              <p:cNvSpPr/>
              <p:nvPr/>
            </p:nvSpPr>
            <p:spPr>
              <a:xfrm rot="19506721">
                <a:off x="3344154" y="4171480"/>
                <a:ext cx="573276" cy="3311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9BB9D2D-10E5-1AFF-2738-8204CE40602A}"/>
                  </a:ext>
                </a:extLst>
              </p:cNvPr>
              <p:cNvSpPr/>
              <p:nvPr/>
            </p:nvSpPr>
            <p:spPr>
              <a:xfrm rot="19506721">
                <a:off x="3457267" y="4434648"/>
                <a:ext cx="740564" cy="3339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164549D1-45AE-8238-E3BD-91DB7B28DD0F}"/>
                </a:ext>
              </a:extLst>
            </p:cNvPr>
            <p:cNvGrpSpPr/>
            <p:nvPr/>
          </p:nvGrpSpPr>
          <p:grpSpPr>
            <a:xfrm>
              <a:off x="7350043" y="3815080"/>
              <a:ext cx="1083855" cy="1065488"/>
              <a:chOff x="323799" y="1059174"/>
              <a:chExt cx="3657600" cy="3661505"/>
            </a:xfrm>
          </p:grpSpPr>
          <p:sp>
            <p:nvSpPr>
              <p:cNvPr id="52" name="Oval 51">
                <a:extLst>
                  <a:ext uri="{FF2B5EF4-FFF2-40B4-BE49-F238E27FC236}">
                    <a16:creationId xmlns:a16="http://schemas.microsoft.com/office/drawing/2014/main" id="{AF7FDA3C-7F7A-A466-10E2-44D79DA804FF}"/>
                  </a:ext>
                </a:extLst>
              </p:cNvPr>
              <p:cNvSpPr/>
              <p:nvPr/>
            </p:nvSpPr>
            <p:spPr>
              <a:xfrm>
                <a:off x="323799" y="1059174"/>
                <a:ext cx="3657600" cy="3661505"/>
              </a:xfrm>
              <a:prstGeom prst="ellipse">
                <a:avLst/>
              </a:prstGeom>
              <a:solidFill>
                <a:schemeClr val="accent6">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AA65E7E-A8DB-9F9E-3850-29CABBAE20FE}"/>
                  </a:ext>
                </a:extLst>
              </p:cNvPr>
              <p:cNvSpPr/>
              <p:nvPr/>
            </p:nvSpPr>
            <p:spPr>
              <a:xfrm>
                <a:off x="506679" y="1244006"/>
                <a:ext cx="3291840" cy="3291840"/>
              </a:xfrm>
              <a:prstGeom prst="ellipse">
                <a:avLst/>
              </a:prstGeom>
              <a:solidFill>
                <a:schemeClr val="accent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grpSp>
      </p:grpSp>
      <p:sp>
        <p:nvSpPr>
          <p:cNvPr id="56" name="Round Same Side Corner Rectangle 3">
            <a:extLst>
              <a:ext uri="{FF2B5EF4-FFF2-40B4-BE49-F238E27FC236}">
                <a16:creationId xmlns:a16="http://schemas.microsoft.com/office/drawing/2014/main" id="{7C4B9247-A630-8871-A433-1D1D602190EA}"/>
              </a:ext>
            </a:extLst>
          </p:cNvPr>
          <p:cNvSpPr/>
          <p:nvPr/>
        </p:nvSpPr>
        <p:spPr>
          <a:xfrm rot="5400000">
            <a:off x="6311527" y="1405158"/>
            <a:ext cx="1950950" cy="3091219"/>
          </a:xfrm>
          <a:prstGeom prst="round2SameRect">
            <a:avLst>
              <a:gd name="adj1" fmla="val 50000"/>
              <a:gd name="adj2"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62" name="TextBox 61">
            <a:extLst>
              <a:ext uri="{FF2B5EF4-FFF2-40B4-BE49-F238E27FC236}">
                <a16:creationId xmlns:a16="http://schemas.microsoft.com/office/drawing/2014/main" id="{D84D1B8B-9120-6FBB-9495-0D9573EEC088}"/>
              </a:ext>
            </a:extLst>
          </p:cNvPr>
          <p:cNvSpPr txBox="1"/>
          <p:nvPr/>
        </p:nvSpPr>
        <p:spPr>
          <a:xfrm>
            <a:off x="889974" y="2684947"/>
            <a:ext cx="8791056" cy="738664"/>
          </a:xfrm>
          <a:prstGeom prst="rect">
            <a:avLst/>
          </a:prstGeom>
          <a:noFill/>
        </p:spPr>
        <p:txBody>
          <a:bodyPr wrap="square" rtlCol="0">
            <a:spAutoFit/>
          </a:bodyPr>
          <a:lstStyle/>
          <a:p>
            <a:r>
              <a:rPr lang="en-GB" sz="1400" b="1" dirty="0">
                <a:effectLst/>
                <a:latin typeface="Arial" panose="020B0604020202020204" pitchFamily="34" charset="0"/>
                <a:ea typeface="Arial" panose="020B0604020202020204" pitchFamily="34" charset="0"/>
              </a:rPr>
              <a:t>Customer retention:</a:t>
            </a:r>
            <a:br>
              <a:rPr lang="en-GB" sz="1400" dirty="0">
                <a:effectLst/>
                <a:latin typeface="Arial" panose="020B0604020202020204" pitchFamily="34" charset="0"/>
                <a:ea typeface="Arial" panose="020B0604020202020204" pitchFamily="34" charset="0"/>
              </a:rPr>
            </a:br>
            <a:r>
              <a:rPr lang="en-GB" sz="1400" dirty="0">
                <a:effectLst/>
                <a:latin typeface="Arial" panose="020B0604020202020204" pitchFamily="34" charset="0"/>
                <a:ea typeface="Arial" panose="020B0604020202020204" pitchFamily="34" charset="0"/>
              </a:rPr>
              <a:t>Identify customers who have made repeat purchases after attending events or receiving discounts.</a:t>
            </a:r>
            <a:br>
              <a:rPr lang="en-GB" sz="1400" dirty="0">
                <a:effectLst/>
                <a:latin typeface="Arial" panose="020B0604020202020204" pitchFamily="34" charset="0"/>
                <a:ea typeface="Arial" panose="020B0604020202020204" pitchFamily="34" charset="0"/>
              </a:rPr>
            </a:br>
            <a:r>
              <a:rPr lang="en-GB" sz="1400" dirty="0">
                <a:effectLst/>
                <a:latin typeface="Arial" panose="020B0604020202020204" pitchFamily="34" charset="0"/>
                <a:ea typeface="Arial" panose="020B0604020202020204" pitchFamily="34" charset="0"/>
              </a:rPr>
              <a:t>Analyse change in churn rates before and after the campaign.</a:t>
            </a:r>
            <a:endParaRPr lang="en-US" sz="1400" dirty="0">
              <a:solidFill>
                <a:schemeClr val="tx1">
                  <a:lumMod val="95000"/>
                  <a:lumOff val="5000"/>
                </a:schemeClr>
              </a:solidFill>
            </a:endParaRPr>
          </a:p>
        </p:txBody>
      </p:sp>
      <p:sp>
        <p:nvSpPr>
          <p:cNvPr id="63" name="TextBox 62">
            <a:extLst>
              <a:ext uri="{FF2B5EF4-FFF2-40B4-BE49-F238E27FC236}">
                <a16:creationId xmlns:a16="http://schemas.microsoft.com/office/drawing/2014/main" id="{54019164-8A4A-BFCF-2D77-06F5EA240515}"/>
              </a:ext>
            </a:extLst>
          </p:cNvPr>
          <p:cNvSpPr txBox="1"/>
          <p:nvPr/>
        </p:nvSpPr>
        <p:spPr>
          <a:xfrm>
            <a:off x="884155" y="1559141"/>
            <a:ext cx="8432835" cy="749308"/>
          </a:xfrm>
          <a:prstGeom prst="rect">
            <a:avLst/>
          </a:prstGeom>
          <a:noFill/>
        </p:spPr>
        <p:txBody>
          <a:bodyPr wrap="square" rtlCol="0">
            <a:spAutoFit/>
          </a:bodyPr>
          <a:lstStyle/>
          <a:p>
            <a:pPr marR="0" lvl="0">
              <a:lnSpc>
                <a:spcPct val="104000"/>
              </a:lnSpc>
              <a:spcBef>
                <a:spcPts val="0"/>
              </a:spcBef>
              <a:spcAft>
                <a:spcPts val="0"/>
              </a:spcAft>
            </a:pPr>
            <a:r>
              <a:rPr lang="en-GB" sz="1400" b="1" dirty="0">
                <a:effectLst/>
                <a:latin typeface="Arial" panose="020B0604020202020204" pitchFamily="34" charset="0"/>
                <a:ea typeface="Arial" panose="020B0604020202020204" pitchFamily="34" charset="0"/>
              </a:rPr>
              <a:t>Sales Impact:</a:t>
            </a:r>
            <a:br>
              <a:rPr lang="en-GB" sz="1400" dirty="0">
                <a:effectLst/>
                <a:latin typeface="Arial" panose="020B0604020202020204" pitchFamily="34" charset="0"/>
                <a:ea typeface="Arial" panose="020B0604020202020204" pitchFamily="34" charset="0"/>
              </a:rPr>
            </a:br>
            <a:r>
              <a:rPr lang="en-GB" sz="1400" dirty="0">
                <a:effectLst/>
                <a:latin typeface="Arial" panose="020B0604020202020204" pitchFamily="34" charset="0"/>
                <a:ea typeface="Arial" panose="020B0604020202020204" pitchFamily="34" charset="0"/>
              </a:rPr>
              <a:t>Compare overall sales during and after the campaign to the baseline levels.</a:t>
            </a:r>
            <a:br>
              <a:rPr lang="en-GB" sz="1400" dirty="0">
                <a:effectLst/>
                <a:latin typeface="Arial" panose="020B0604020202020204" pitchFamily="34" charset="0"/>
                <a:ea typeface="Arial" panose="020B0604020202020204" pitchFamily="34" charset="0"/>
              </a:rPr>
            </a:br>
            <a:r>
              <a:rPr lang="en-GB" sz="1400" dirty="0">
                <a:effectLst/>
                <a:latin typeface="Arial" panose="020B0604020202020204" pitchFamily="34" charset="0"/>
                <a:ea typeface="Arial" panose="020B0604020202020204" pitchFamily="34" charset="0"/>
              </a:rPr>
              <a:t>Analyse which promotional campaigns generated highest sales or return on investment.</a:t>
            </a:r>
            <a:endParaRPr lang="en-US" sz="1400" dirty="0">
              <a:effectLst/>
              <a:latin typeface="Arial" panose="020B0604020202020204" pitchFamily="34" charset="0"/>
              <a:ea typeface="Arial" panose="020B0604020202020204" pitchFamily="34" charset="0"/>
            </a:endParaRPr>
          </a:p>
        </p:txBody>
      </p:sp>
      <p:sp>
        <p:nvSpPr>
          <p:cNvPr id="64" name="TextBox 63">
            <a:extLst>
              <a:ext uri="{FF2B5EF4-FFF2-40B4-BE49-F238E27FC236}">
                <a16:creationId xmlns:a16="http://schemas.microsoft.com/office/drawing/2014/main" id="{6189FF5D-1D54-644F-AC71-DE0C2F50BE83}"/>
              </a:ext>
            </a:extLst>
          </p:cNvPr>
          <p:cNvSpPr txBox="1"/>
          <p:nvPr/>
        </p:nvSpPr>
        <p:spPr>
          <a:xfrm>
            <a:off x="884155" y="5451456"/>
            <a:ext cx="7797402" cy="525272"/>
          </a:xfrm>
          <a:prstGeom prst="rect">
            <a:avLst/>
          </a:prstGeom>
          <a:noFill/>
        </p:spPr>
        <p:txBody>
          <a:bodyPr wrap="square" rtlCol="0">
            <a:spAutoFit/>
          </a:bodyPr>
          <a:lstStyle/>
          <a:p>
            <a:pPr marR="0" lvl="0">
              <a:lnSpc>
                <a:spcPct val="104000"/>
              </a:lnSpc>
              <a:spcBef>
                <a:spcPts val="0"/>
              </a:spcBef>
              <a:spcAft>
                <a:spcPts val="0"/>
              </a:spcAft>
            </a:pPr>
            <a:r>
              <a:rPr lang="en-GB" sz="1400" b="1" dirty="0">
                <a:effectLst/>
                <a:latin typeface="Arial" panose="020B0604020202020204" pitchFamily="34" charset="0"/>
                <a:ea typeface="Arial" panose="020B0604020202020204" pitchFamily="34" charset="0"/>
              </a:rPr>
              <a:t>Customer Segmentation:</a:t>
            </a:r>
            <a:br>
              <a:rPr lang="en-GB" sz="1400" dirty="0">
                <a:effectLst/>
                <a:latin typeface="Arial" panose="020B0604020202020204" pitchFamily="34" charset="0"/>
                <a:ea typeface="Arial" panose="020B0604020202020204" pitchFamily="34" charset="0"/>
              </a:rPr>
            </a:br>
            <a:r>
              <a:rPr lang="en-GB" sz="1400" dirty="0">
                <a:effectLst/>
                <a:latin typeface="Arial" panose="020B0604020202020204" pitchFamily="34" charset="0"/>
                <a:ea typeface="Arial" panose="020B0604020202020204" pitchFamily="34" charset="0"/>
              </a:rPr>
              <a:t>Analyse impact of campaign on different customer segments – new, existing, high value, </a:t>
            </a:r>
            <a:endParaRPr lang="en-US" sz="1400" dirty="0">
              <a:effectLst/>
              <a:latin typeface="Arial" panose="020B0604020202020204" pitchFamily="34" charset="0"/>
              <a:ea typeface="Arial" panose="020B0604020202020204" pitchFamily="34" charset="0"/>
            </a:endParaRPr>
          </a:p>
        </p:txBody>
      </p:sp>
      <p:sp>
        <p:nvSpPr>
          <p:cNvPr id="2" name="TextBox 1">
            <a:extLst>
              <a:ext uri="{FF2B5EF4-FFF2-40B4-BE49-F238E27FC236}">
                <a16:creationId xmlns:a16="http://schemas.microsoft.com/office/drawing/2014/main" id="{99149102-A633-FF4D-534A-517BD75F65E4}"/>
              </a:ext>
            </a:extLst>
          </p:cNvPr>
          <p:cNvSpPr txBox="1"/>
          <p:nvPr/>
        </p:nvSpPr>
        <p:spPr>
          <a:xfrm>
            <a:off x="847096" y="3838844"/>
            <a:ext cx="7834461" cy="1421415"/>
          </a:xfrm>
          <a:prstGeom prst="rect">
            <a:avLst/>
          </a:prstGeom>
          <a:noFill/>
        </p:spPr>
        <p:txBody>
          <a:bodyPr wrap="square" rtlCol="0">
            <a:spAutoFit/>
          </a:bodyPr>
          <a:lstStyle/>
          <a:p>
            <a:pPr marR="0" lvl="0">
              <a:lnSpc>
                <a:spcPct val="104000"/>
              </a:lnSpc>
              <a:spcBef>
                <a:spcPts val="0"/>
              </a:spcBef>
              <a:spcAft>
                <a:spcPts val="0"/>
              </a:spcAft>
            </a:pPr>
            <a:r>
              <a:rPr lang="en-GB" sz="1400" b="1" dirty="0">
                <a:effectLst/>
                <a:latin typeface="Arial" panose="020B0604020202020204" pitchFamily="34" charset="0"/>
                <a:ea typeface="Arial" panose="020B0604020202020204" pitchFamily="34" charset="0"/>
              </a:rPr>
              <a:t>Customer acquisition: </a:t>
            </a:r>
            <a:br>
              <a:rPr lang="en-GB" sz="1400" dirty="0">
                <a:effectLst/>
                <a:latin typeface="Arial" panose="020B0604020202020204" pitchFamily="34" charset="0"/>
                <a:ea typeface="Arial" panose="020B0604020202020204" pitchFamily="34" charset="0"/>
              </a:rPr>
            </a:br>
            <a:r>
              <a:rPr lang="en-GB" sz="1400" dirty="0">
                <a:effectLst/>
                <a:latin typeface="Arial" panose="020B0604020202020204" pitchFamily="34" charset="0"/>
                <a:ea typeface="Arial" panose="020B0604020202020204" pitchFamily="34" charset="0"/>
              </a:rPr>
              <a:t>Compare the number of new customers before, during and after the campaign to the baseline levels.</a:t>
            </a:r>
            <a:br>
              <a:rPr lang="en-GB" sz="1400" dirty="0">
                <a:effectLst/>
                <a:latin typeface="Arial" panose="020B0604020202020204" pitchFamily="34" charset="0"/>
                <a:ea typeface="Arial" panose="020B0604020202020204" pitchFamily="34" charset="0"/>
              </a:rPr>
            </a:br>
            <a:r>
              <a:rPr lang="en-GB" sz="1400" dirty="0">
                <a:effectLst/>
                <a:latin typeface="Arial" panose="020B0604020202020204" pitchFamily="34" charset="0"/>
                <a:ea typeface="Arial" panose="020B0604020202020204" pitchFamily="34" charset="0"/>
              </a:rPr>
              <a:t>measure effectiveness of email marketing and social media marketing by tracking percentage of recipients who click on links</a:t>
            </a:r>
            <a:br>
              <a:rPr lang="en-GB" sz="1400" dirty="0">
                <a:effectLst/>
                <a:latin typeface="Arial" panose="020B0604020202020204" pitchFamily="34" charset="0"/>
                <a:ea typeface="Arial" panose="020B0604020202020204" pitchFamily="34" charset="0"/>
              </a:rPr>
            </a:br>
            <a:endParaRPr lang="en-US" sz="1400" dirty="0">
              <a:effectLst/>
              <a:latin typeface="Arial" panose="020B0604020202020204" pitchFamily="34" charset="0"/>
              <a:ea typeface="Arial" panose="020B0604020202020204" pitchFamily="34" charset="0"/>
            </a:endParaRPr>
          </a:p>
        </p:txBody>
      </p:sp>
      <p:grpSp>
        <p:nvGrpSpPr>
          <p:cNvPr id="3" name="Group 28">
            <a:extLst>
              <a:ext uri="{FF2B5EF4-FFF2-40B4-BE49-F238E27FC236}">
                <a16:creationId xmlns:a16="http://schemas.microsoft.com/office/drawing/2014/main" id="{183A8CBB-0890-74AB-58F9-253390593AB9}"/>
              </a:ext>
            </a:extLst>
          </p:cNvPr>
          <p:cNvGrpSpPr/>
          <p:nvPr/>
        </p:nvGrpSpPr>
        <p:grpSpPr>
          <a:xfrm>
            <a:off x="675862" y="1029423"/>
            <a:ext cx="3792736" cy="183659"/>
            <a:chOff x="0" y="0"/>
            <a:chExt cx="4519796" cy="218865"/>
          </a:xfrm>
        </p:grpSpPr>
        <p:sp>
          <p:nvSpPr>
            <p:cNvPr id="5" name="Freeform 29">
              <a:extLst>
                <a:ext uri="{FF2B5EF4-FFF2-40B4-BE49-F238E27FC236}">
                  <a16:creationId xmlns:a16="http://schemas.microsoft.com/office/drawing/2014/main" id="{B1657C02-1027-81AA-E4CF-47C19587CB1B}"/>
                </a:ext>
              </a:extLst>
            </p:cNvPr>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id="6" name="TextBox 30">
              <a:extLst>
                <a:ext uri="{FF2B5EF4-FFF2-40B4-BE49-F238E27FC236}">
                  <a16:creationId xmlns:a16="http://schemas.microsoft.com/office/drawing/2014/main" id="{52B827F6-7177-0B5A-FE37-39AAB495EBDA}"/>
                </a:ext>
              </a:extLst>
            </p:cNvPr>
            <p:cNvSpPr txBox="1"/>
            <p:nvPr/>
          </p:nvSpPr>
          <p:spPr>
            <a:xfrm>
              <a:off x="101600" y="-19050"/>
              <a:ext cx="4316596" cy="237915"/>
            </a:xfrm>
            <a:prstGeom prst="rect">
              <a:avLst/>
            </a:prstGeom>
          </p:spPr>
          <p:txBody>
            <a:bodyPr lIns="33867" tIns="33867" rIns="33867" bIns="33867" rtlCol="0" anchor="ctr"/>
            <a:lstStyle/>
            <a:p>
              <a:pPr algn="ctr">
                <a:lnSpc>
                  <a:spcPts val="1906"/>
                </a:lnSpc>
                <a:spcBef>
                  <a:spcPct val="0"/>
                </a:spcBef>
              </a:pPr>
              <a:endParaRPr sz="1200"/>
            </a:p>
          </p:txBody>
        </p:sp>
      </p:grpSp>
    </p:spTree>
    <p:extLst>
      <p:ext uri="{BB962C8B-B14F-4D97-AF65-F5344CB8AC3E}">
        <p14:creationId xmlns:p14="http://schemas.microsoft.com/office/powerpoint/2010/main" val="3220096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rot="-5400000">
            <a:off x="5733163" y="-2174222"/>
            <a:ext cx="725675" cy="12192000"/>
            <a:chOff x="0" y="0"/>
            <a:chExt cx="286687" cy="4816593"/>
          </a:xfrm>
        </p:grpSpPr>
        <p:sp>
          <p:nvSpPr>
            <p:cNvPr id="4" name="Freeform 4"/>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id="5" name="TextBox 5"/>
            <p:cNvSpPr txBox="1"/>
            <p:nvPr/>
          </p:nvSpPr>
          <p:spPr>
            <a:xfrm>
              <a:off x="0" y="-19050"/>
              <a:ext cx="286687" cy="4835643"/>
            </a:xfrm>
            <a:prstGeom prst="rect">
              <a:avLst/>
            </a:prstGeom>
          </p:spPr>
          <p:txBody>
            <a:bodyPr lIns="33867" tIns="33867" rIns="33867" bIns="33867" rtlCol="0" anchor="ctr"/>
            <a:lstStyle/>
            <a:p>
              <a:pPr algn="ctr">
                <a:lnSpc>
                  <a:spcPts val="1906"/>
                </a:lnSpc>
                <a:spcBef>
                  <a:spcPct val="0"/>
                </a:spcBef>
              </a:pPr>
              <a:endParaRPr sz="1200"/>
            </a:p>
          </p:txBody>
        </p:sp>
      </p:grpSp>
      <p:grpSp>
        <p:nvGrpSpPr>
          <p:cNvPr id="7" name="Group 7"/>
          <p:cNvGrpSpPr/>
          <p:nvPr/>
        </p:nvGrpSpPr>
        <p:grpSpPr>
          <a:xfrm>
            <a:off x="1159650" y="1623289"/>
            <a:ext cx="3063337" cy="2382327"/>
            <a:chOff x="0" y="0"/>
            <a:chExt cx="1210207" cy="941166"/>
          </a:xfrm>
        </p:grpSpPr>
        <p:sp>
          <p:nvSpPr>
            <p:cNvPr id="8" name="Freeform 8"/>
            <p:cNvSpPr/>
            <p:nvPr/>
          </p:nvSpPr>
          <p:spPr>
            <a:xfrm>
              <a:off x="0" y="0"/>
              <a:ext cx="1210207" cy="941166"/>
            </a:xfrm>
            <a:custGeom>
              <a:avLst/>
              <a:gdLst/>
              <a:ahLst/>
              <a:cxnLst/>
              <a:rect l="l" t="t" r="r" b="b"/>
              <a:pathLst>
                <a:path w="1210207" h="941166">
                  <a:moveTo>
                    <a:pt x="33697" y="0"/>
                  </a:moveTo>
                  <a:lnTo>
                    <a:pt x="1176510" y="0"/>
                  </a:lnTo>
                  <a:cubicBezTo>
                    <a:pt x="1195120" y="0"/>
                    <a:pt x="1210207" y="15087"/>
                    <a:pt x="1210207" y="33697"/>
                  </a:cubicBezTo>
                  <a:lnTo>
                    <a:pt x="1210207" y="907469"/>
                  </a:lnTo>
                  <a:cubicBezTo>
                    <a:pt x="1210207" y="916406"/>
                    <a:pt x="1206657" y="924977"/>
                    <a:pt x="1200337" y="931297"/>
                  </a:cubicBezTo>
                  <a:cubicBezTo>
                    <a:pt x="1194018" y="937616"/>
                    <a:pt x="1185447" y="941166"/>
                    <a:pt x="1176510" y="941166"/>
                  </a:cubicBezTo>
                  <a:lnTo>
                    <a:pt x="33697" y="941166"/>
                  </a:lnTo>
                  <a:cubicBezTo>
                    <a:pt x="24760" y="941166"/>
                    <a:pt x="16189" y="937616"/>
                    <a:pt x="9870" y="931297"/>
                  </a:cubicBezTo>
                  <a:cubicBezTo>
                    <a:pt x="3550" y="924977"/>
                    <a:pt x="0" y="916406"/>
                    <a:pt x="0" y="907469"/>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id="9" name="TextBox 9"/>
            <p:cNvSpPr txBox="1"/>
            <p:nvPr/>
          </p:nvSpPr>
          <p:spPr>
            <a:xfrm>
              <a:off x="0" y="-19050"/>
              <a:ext cx="1210207" cy="960216"/>
            </a:xfrm>
            <a:prstGeom prst="rect">
              <a:avLst/>
            </a:prstGeom>
          </p:spPr>
          <p:txBody>
            <a:bodyPr lIns="33867" tIns="33867" rIns="33867" bIns="33867" rtlCol="0" anchor="ctr"/>
            <a:lstStyle/>
            <a:p>
              <a:pPr algn="ctr">
                <a:lnSpc>
                  <a:spcPts val="1906"/>
                </a:lnSpc>
              </a:pPr>
              <a:endParaRPr sz="1200"/>
            </a:p>
          </p:txBody>
        </p:sp>
      </p:grpSp>
      <p:sp>
        <p:nvSpPr>
          <p:cNvPr id="10" name="TextBox 10"/>
          <p:cNvSpPr txBox="1"/>
          <p:nvPr/>
        </p:nvSpPr>
        <p:spPr>
          <a:xfrm>
            <a:off x="3103858" y="114433"/>
            <a:ext cx="5936063" cy="574132"/>
          </a:xfrm>
          <a:prstGeom prst="rect">
            <a:avLst/>
          </a:prstGeom>
        </p:spPr>
        <p:txBody>
          <a:bodyPr lIns="0" tIns="0" rIns="0" bIns="0" rtlCol="0" anchor="t">
            <a:spAutoFit/>
          </a:bodyPr>
          <a:lstStyle/>
          <a:p>
            <a:pPr algn="ctr">
              <a:lnSpc>
                <a:spcPts val="4861"/>
              </a:lnSpc>
              <a:spcBef>
                <a:spcPct val="0"/>
              </a:spcBef>
            </a:pPr>
            <a:r>
              <a:rPr lang="en-US" sz="3522" spc="123" dirty="0">
                <a:solidFill>
                  <a:srgbClr val="010101"/>
                </a:solidFill>
                <a:latin typeface="Archivo Black"/>
                <a:ea typeface="Archivo Black"/>
                <a:cs typeface="Archivo Black"/>
                <a:sym typeface="Archivo Black"/>
              </a:rPr>
              <a:t>Strategic Recommendation</a:t>
            </a:r>
          </a:p>
        </p:txBody>
      </p:sp>
      <p:grpSp>
        <p:nvGrpSpPr>
          <p:cNvPr id="12" name="Group 12"/>
          <p:cNvGrpSpPr/>
          <p:nvPr/>
        </p:nvGrpSpPr>
        <p:grpSpPr>
          <a:xfrm>
            <a:off x="1969393" y="1519042"/>
            <a:ext cx="105191" cy="104246"/>
            <a:chOff x="0" y="0"/>
            <a:chExt cx="320400" cy="317520"/>
          </a:xfrm>
        </p:grpSpPr>
        <p:sp>
          <p:nvSpPr>
            <p:cNvPr id="13" name="Freeform 13"/>
            <p:cNvSpPr/>
            <p:nvPr/>
          </p:nvSpPr>
          <p:spPr>
            <a:xfrm>
              <a:off x="0" y="0"/>
              <a:ext cx="320421" cy="329184"/>
            </a:xfrm>
            <a:custGeom>
              <a:avLst/>
              <a:gdLst/>
              <a:ahLst/>
              <a:cxnLst/>
              <a:rect l="l" t="t" r="r" b="b"/>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id="14" name="Group 14"/>
          <p:cNvGrpSpPr/>
          <p:nvPr/>
        </p:nvGrpSpPr>
        <p:grpSpPr>
          <a:xfrm>
            <a:off x="1320987" y="1519042"/>
            <a:ext cx="698519" cy="749342"/>
            <a:chOff x="0" y="0"/>
            <a:chExt cx="2127600" cy="2282400"/>
          </a:xfrm>
          <a:solidFill>
            <a:srgbClr val="F23636"/>
          </a:solidFill>
        </p:grpSpPr>
        <p:sp>
          <p:nvSpPr>
            <p:cNvPr id="15" name="Freeform 15"/>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grpFill/>
          </p:spPr>
        </p:sp>
      </p:grpSp>
      <p:sp>
        <p:nvSpPr>
          <p:cNvPr id="18" name="TextBox 18"/>
          <p:cNvSpPr txBox="1"/>
          <p:nvPr/>
        </p:nvSpPr>
        <p:spPr>
          <a:xfrm>
            <a:off x="2141014" y="2836899"/>
            <a:ext cx="2078865" cy="241285"/>
          </a:xfrm>
          <a:prstGeom prst="rect">
            <a:avLst/>
          </a:prstGeom>
        </p:spPr>
        <p:txBody>
          <a:bodyPr wrap="square" lIns="0" tIns="0" rIns="0" bIns="0" rtlCol="0" anchor="t">
            <a:spAutoFit/>
          </a:bodyPr>
          <a:lstStyle/>
          <a:p>
            <a:pPr marL="0" lvl="1">
              <a:lnSpc>
                <a:spcPts val="1995"/>
              </a:lnSpc>
              <a:spcBef>
                <a:spcPct val="0"/>
              </a:spcBef>
            </a:pPr>
            <a:endParaRPr lang="en-US" sz="1445" spc="141" dirty="0">
              <a:solidFill>
                <a:srgbClr val="000000"/>
              </a:solidFill>
              <a:latin typeface="Montserrat Classic Bold"/>
              <a:ea typeface="Montserrat Classic Bold"/>
              <a:cs typeface="Montserrat Classic Bold"/>
              <a:sym typeface="Montserrat Classic Bold"/>
            </a:endParaRPr>
          </a:p>
        </p:txBody>
      </p:sp>
      <p:grpSp>
        <p:nvGrpSpPr>
          <p:cNvPr id="21" name="Group 21"/>
          <p:cNvGrpSpPr/>
          <p:nvPr/>
        </p:nvGrpSpPr>
        <p:grpSpPr>
          <a:xfrm>
            <a:off x="4562778" y="1609635"/>
            <a:ext cx="3063337" cy="2382327"/>
            <a:chOff x="0" y="0"/>
            <a:chExt cx="1210207" cy="941166"/>
          </a:xfrm>
        </p:grpSpPr>
        <p:sp>
          <p:nvSpPr>
            <p:cNvPr id="22" name="Freeform 22"/>
            <p:cNvSpPr/>
            <p:nvPr/>
          </p:nvSpPr>
          <p:spPr>
            <a:xfrm>
              <a:off x="0" y="0"/>
              <a:ext cx="1210207" cy="941166"/>
            </a:xfrm>
            <a:custGeom>
              <a:avLst/>
              <a:gdLst/>
              <a:ahLst/>
              <a:cxnLst/>
              <a:rect l="l" t="t" r="r" b="b"/>
              <a:pathLst>
                <a:path w="1210207" h="941166">
                  <a:moveTo>
                    <a:pt x="33697" y="0"/>
                  </a:moveTo>
                  <a:lnTo>
                    <a:pt x="1176510" y="0"/>
                  </a:lnTo>
                  <a:cubicBezTo>
                    <a:pt x="1195120" y="0"/>
                    <a:pt x="1210207" y="15087"/>
                    <a:pt x="1210207" y="33697"/>
                  </a:cubicBezTo>
                  <a:lnTo>
                    <a:pt x="1210207" y="907469"/>
                  </a:lnTo>
                  <a:cubicBezTo>
                    <a:pt x="1210207" y="916406"/>
                    <a:pt x="1206657" y="924977"/>
                    <a:pt x="1200337" y="931297"/>
                  </a:cubicBezTo>
                  <a:cubicBezTo>
                    <a:pt x="1194018" y="937616"/>
                    <a:pt x="1185447" y="941166"/>
                    <a:pt x="1176510" y="941166"/>
                  </a:cubicBezTo>
                  <a:lnTo>
                    <a:pt x="33697" y="941166"/>
                  </a:lnTo>
                  <a:cubicBezTo>
                    <a:pt x="24760" y="941166"/>
                    <a:pt x="16189" y="937616"/>
                    <a:pt x="9870" y="931297"/>
                  </a:cubicBezTo>
                  <a:cubicBezTo>
                    <a:pt x="3550" y="924977"/>
                    <a:pt x="0" y="916406"/>
                    <a:pt x="0" y="907469"/>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id="23" name="TextBox 23"/>
            <p:cNvSpPr txBox="1"/>
            <p:nvPr/>
          </p:nvSpPr>
          <p:spPr>
            <a:xfrm>
              <a:off x="0" y="-19050"/>
              <a:ext cx="1210207" cy="960216"/>
            </a:xfrm>
            <a:prstGeom prst="rect">
              <a:avLst/>
            </a:prstGeom>
          </p:spPr>
          <p:txBody>
            <a:bodyPr lIns="33867" tIns="33867" rIns="33867" bIns="33867" rtlCol="0" anchor="ctr"/>
            <a:lstStyle/>
            <a:p>
              <a:pPr algn="ctr">
                <a:lnSpc>
                  <a:spcPts val="1906"/>
                </a:lnSpc>
              </a:pPr>
              <a:endParaRPr sz="1200"/>
            </a:p>
          </p:txBody>
        </p:sp>
      </p:grpSp>
      <p:grpSp>
        <p:nvGrpSpPr>
          <p:cNvPr id="24" name="Group 24"/>
          <p:cNvGrpSpPr/>
          <p:nvPr/>
        </p:nvGrpSpPr>
        <p:grpSpPr>
          <a:xfrm>
            <a:off x="5372521" y="1505388"/>
            <a:ext cx="105191" cy="104246"/>
            <a:chOff x="0" y="0"/>
            <a:chExt cx="320400" cy="317520"/>
          </a:xfrm>
        </p:grpSpPr>
        <p:sp>
          <p:nvSpPr>
            <p:cNvPr id="25" name="Freeform 25"/>
            <p:cNvSpPr/>
            <p:nvPr/>
          </p:nvSpPr>
          <p:spPr>
            <a:xfrm>
              <a:off x="0" y="0"/>
              <a:ext cx="320421" cy="329184"/>
            </a:xfrm>
            <a:custGeom>
              <a:avLst/>
              <a:gdLst/>
              <a:ahLst/>
              <a:cxnLst/>
              <a:rect l="l" t="t" r="r" b="b"/>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id="26" name="Group 26"/>
          <p:cNvGrpSpPr/>
          <p:nvPr/>
        </p:nvGrpSpPr>
        <p:grpSpPr>
          <a:xfrm>
            <a:off x="4724115" y="1505388"/>
            <a:ext cx="698519" cy="749342"/>
            <a:chOff x="0" y="0"/>
            <a:chExt cx="2127600" cy="2282400"/>
          </a:xfrm>
          <a:solidFill>
            <a:srgbClr val="F23636"/>
          </a:solidFill>
        </p:grpSpPr>
        <p:sp>
          <p:nvSpPr>
            <p:cNvPr id="27" name="Freeform 27"/>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grpFill/>
          </p:spPr>
        </p:sp>
      </p:grpSp>
      <p:sp>
        <p:nvSpPr>
          <p:cNvPr id="30" name="TextBox 30"/>
          <p:cNvSpPr txBox="1"/>
          <p:nvPr/>
        </p:nvSpPr>
        <p:spPr>
          <a:xfrm>
            <a:off x="5425606" y="2836899"/>
            <a:ext cx="2248729" cy="241285"/>
          </a:xfrm>
          <a:prstGeom prst="rect">
            <a:avLst/>
          </a:prstGeom>
        </p:spPr>
        <p:txBody>
          <a:bodyPr wrap="square" lIns="0" tIns="0" rIns="0" bIns="0" rtlCol="0" anchor="t">
            <a:spAutoFit/>
          </a:bodyPr>
          <a:lstStyle/>
          <a:p>
            <a:pPr marL="0" lvl="1">
              <a:lnSpc>
                <a:spcPts val="1995"/>
              </a:lnSpc>
              <a:spcBef>
                <a:spcPct val="0"/>
              </a:spcBef>
            </a:pPr>
            <a:endParaRPr lang="en-US" sz="1445" spc="141" dirty="0">
              <a:solidFill>
                <a:srgbClr val="000000"/>
              </a:solidFill>
              <a:latin typeface="Montserrat Classic Bold"/>
              <a:ea typeface="Montserrat Classic Bold"/>
              <a:cs typeface="Montserrat Classic Bold"/>
              <a:sym typeface="Montserrat Classic Bold"/>
            </a:endParaRPr>
          </a:p>
        </p:txBody>
      </p:sp>
      <p:grpSp>
        <p:nvGrpSpPr>
          <p:cNvPr id="33" name="Group 33"/>
          <p:cNvGrpSpPr/>
          <p:nvPr/>
        </p:nvGrpSpPr>
        <p:grpSpPr>
          <a:xfrm>
            <a:off x="7969014" y="1609636"/>
            <a:ext cx="3063337" cy="2382327"/>
            <a:chOff x="0" y="0"/>
            <a:chExt cx="1210207" cy="941166"/>
          </a:xfrm>
        </p:grpSpPr>
        <p:sp>
          <p:nvSpPr>
            <p:cNvPr id="34" name="Freeform 34"/>
            <p:cNvSpPr/>
            <p:nvPr/>
          </p:nvSpPr>
          <p:spPr>
            <a:xfrm>
              <a:off x="0" y="0"/>
              <a:ext cx="1210207" cy="941166"/>
            </a:xfrm>
            <a:custGeom>
              <a:avLst/>
              <a:gdLst/>
              <a:ahLst/>
              <a:cxnLst/>
              <a:rect l="l" t="t" r="r" b="b"/>
              <a:pathLst>
                <a:path w="1210207" h="941166">
                  <a:moveTo>
                    <a:pt x="33697" y="0"/>
                  </a:moveTo>
                  <a:lnTo>
                    <a:pt x="1176510" y="0"/>
                  </a:lnTo>
                  <a:cubicBezTo>
                    <a:pt x="1195120" y="0"/>
                    <a:pt x="1210207" y="15087"/>
                    <a:pt x="1210207" y="33697"/>
                  </a:cubicBezTo>
                  <a:lnTo>
                    <a:pt x="1210207" y="907469"/>
                  </a:lnTo>
                  <a:cubicBezTo>
                    <a:pt x="1210207" y="916406"/>
                    <a:pt x="1206657" y="924977"/>
                    <a:pt x="1200337" y="931297"/>
                  </a:cubicBezTo>
                  <a:cubicBezTo>
                    <a:pt x="1194018" y="937616"/>
                    <a:pt x="1185447" y="941166"/>
                    <a:pt x="1176510" y="941166"/>
                  </a:cubicBezTo>
                  <a:lnTo>
                    <a:pt x="33697" y="941166"/>
                  </a:lnTo>
                  <a:cubicBezTo>
                    <a:pt x="24760" y="941166"/>
                    <a:pt x="16189" y="937616"/>
                    <a:pt x="9870" y="931297"/>
                  </a:cubicBezTo>
                  <a:cubicBezTo>
                    <a:pt x="3550" y="924977"/>
                    <a:pt x="0" y="916406"/>
                    <a:pt x="0" y="907469"/>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id="35" name="TextBox 35"/>
            <p:cNvSpPr txBox="1"/>
            <p:nvPr/>
          </p:nvSpPr>
          <p:spPr>
            <a:xfrm>
              <a:off x="0" y="-19050"/>
              <a:ext cx="1210207" cy="960216"/>
            </a:xfrm>
            <a:prstGeom prst="rect">
              <a:avLst/>
            </a:prstGeom>
          </p:spPr>
          <p:txBody>
            <a:bodyPr lIns="33867" tIns="33867" rIns="33867" bIns="33867" rtlCol="0" anchor="ctr"/>
            <a:lstStyle/>
            <a:p>
              <a:pPr algn="ctr">
                <a:lnSpc>
                  <a:spcPts val="1906"/>
                </a:lnSpc>
              </a:pPr>
              <a:endParaRPr sz="1200"/>
            </a:p>
          </p:txBody>
        </p:sp>
      </p:grpSp>
      <p:grpSp>
        <p:nvGrpSpPr>
          <p:cNvPr id="36" name="Group 36"/>
          <p:cNvGrpSpPr/>
          <p:nvPr/>
        </p:nvGrpSpPr>
        <p:grpSpPr>
          <a:xfrm>
            <a:off x="8778757" y="1505389"/>
            <a:ext cx="105191" cy="104246"/>
            <a:chOff x="0" y="0"/>
            <a:chExt cx="320400" cy="317520"/>
          </a:xfrm>
        </p:grpSpPr>
        <p:sp>
          <p:nvSpPr>
            <p:cNvPr id="37" name="Freeform 37"/>
            <p:cNvSpPr/>
            <p:nvPr/>
          </p:nvSpPr>
          <p:spPr>
            <a:xfrm>
              <a:off x="0" y="0"/>
              <a:ext cx="320421" cy="329184"/>
            </a:xfrm>
            <a:custGeom>
              <a:avLst/>
              <a:gdLst/>
              <a:ahLst/>
              <a:cxnLst/>
              <a:rect l="l" t="t" r="r" b="b"/>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id="38" name="Group 38"/>
          <p:cNvGrpSpPr/>
          <p:nvPr/>
        </p:nvGrpSpPr>
        <p:grpSpPr>
          <a:xfrm>
            <a:off x="8130352" y="1505389"/>
            <a:ext cx="698519" cy="749342"/>
            <a:chOff x="0" y="0"/>
            <a:chExt cx="2127600" cy="2282400"/>
          </a:xfrm>
          <a:solidFill>
            <a:srgbClr val="F23636"/>
          </a:solidFill>
        </p:grpSpPr>
        <p:sp>
          <p:nvSpPr>
            <p:cNvPr id="39" name="Freeform 39"/>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grpFill/>
          </p:spPr>
        </p:sp>
      </p:grpSp>
      <p:sp>
        <p:nvSpPr>
          <p:cNvPr id="42" name="TextBox 42"/>
          <p:cNvSpPr txBox="1"/>
          <p:nvPr/>
        </p:nvSpPr>
        <p:spPr>
          <a:xfrm>
            <a:off x="8950378" y="2836899"/>
            <a:ext cx="1830261" cy="241285"/>
          </a:xfrm>
          <a:prstGeom prst="rect">
            <a:avLst/>
          </a:prstGeom>
        </p:spPr>
        <p:txBody>
          <a:bodyPr lIns="0" tIns="0" rIns="0" bIns="0" rtlCol="0" anchor="t">
            <a:spAutoFit/>
          </a:bodyPr>
          <a:lstStyle/>
          <a:p>
            <a:pPr marL="0" lvl="1">
              <a:lnSpc>
                <a:spcPts val="1995"/>
              </a:lnSpc>
              <a:spcBef>
                <a:spcPct val="0"/>
              </a:spcBef>
            </a:pPr>
            <a:endParaRPr lang="en-US" sz="1445" spc="141" dirty="0">
              <a:solidFill>
                <a:srgbClr val="000000"/>
              </a:solidFill>
              <a:latin typeface="Montserrat Classic Bold"/>
              <a:ea typeface="Montserrat Classic Bold"/>
              <a:cs typeface="Montserrat Classic Bold"/>
              <a:sym typeface="Montserrat Classic Bold"/>
            </a:endParaRPr>
          </a:p>
        </p:txBody>
      </p:sp>
      <p:grpSp>
        <p:nvGrpSpPr>
          <p:cNvPr id="20" name="Group 3">
            <a:extLst>
              <a:ext uri="{FF2B5EF4-FFF2-40B4-BE49-F238E27FC236}">
                <a16:creationId xmlns:a16="http://schemas.microsoft.com/office/drawing/2014/main" id="{85CAB4F6-B199-D13A-984C-BAA00E85E3C1}"/>
              </a:ext>
            </a:extLst>
          </p:cNvPr>
          <p:cNvGrpSpPr/>
          <p:nvPr/>
        </p:nvGrpSpPr>
        <p:grpSpPr>
          <a:xfrm>
            <a:off x="70951" y="95200"/>
            <a:ext cx="9237785" cy="857123"/>
            <a:chOff x="0" y="0"/>
            <a:chExt cx="1876002" cy="218865"/>
          </a:xfrm>
        </p:grpSpPr>
        <p:sp>
          <p:nvSpPr>
            <p:cNvPr id="28" name="Freeform 4">
              <a:extLst>
                <a:ext uri="{FF2B5EF4-FFF2-40B4-BE49-F238E27FC236}">
                  <a16:creationId xmlns:a16="http://schemas.microsoft.com/office/drawing/2014/main" id="{1A9FD89C-D2A1-DEC0-B60D-E0F6651C1731}"/>
                </a:ext>
              </a:extLst>
            </p:cNvPr>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gradFill>
              <a:gsLst>
                <a:gs pos="0">
                  <a:schemeClr val="tx1">
                    <a:lumMod val="95000"/>
                    <a:lumOff val="5000"/>
                  </a:schemeClr>
                </a:gs>
                <a:gs pos="100000">
                  <a:schemeClr val="bg1">
                    <a:lumMod val="50000"/>
                  </a:schemeClr>
                </a:gs>
              </a:gsLst>
              <a:lin ang="0" scaled="0"/>
            </a:gradFill>
            <a:ln cap="sq">
              <a:noFill/>
              <a:prstDash val="solid"/>
              <a:miter/>
            </a:ln>
          </p:spPr>
        </p:sp>
        <p:sp>
          <p:nvSpPr>
            <p:cNvPr id="29" name="TextBox 5">
              <a:extLst>
                <a:ext uri="{FF2B5EF4-FFF2-40B4-BE49-F238E27FC236}">
                  <a16:creationId xmlns:a16="http://schemas.microsoft.com/office/drawing/2014/main" id="{28B06911-56C3-48C2-4BEB-5728622B6B17}"/>
                </a:ext>
              </a:extLst>
            </p:cNvPr>
            <p:cNvSpPr txBox="1"/>
            <p:nvPr/>
          </p:nvSpPr>
          <p:spPr>
            <a:xfrm>
              <a:off x="101600" y="-19050"/>
              <a:ext cx="1672802" cy="237915"/>
            </a:xfrm>
            <a:prstGeom prst="rect">
              <a:avLst/>
            </a:prstGeom>
          </p:spPr>
          <p:txBody>
            <a:bodyPr lIns="33867" tIns="33867" rIns="33867" bIns="33867" rtlCol="0" anchor="ctr"/>
            <a:lstStyle/>
            <a:p>
              <a:pPr algn="ctr">
                <a:lnSpc>
                  <a:spcPts val="1906"/>
                </a:lnSpc>
                <a:spcBef>
                  <a:spcPct val="0"/>
                </a:spcBef>
              </a:pPr>
              <a:endParaRPr sz="1200"/>
            </a:p>
          </p:txBody>
        </p:sp>
      </p:grpSp>
      <p:sp>
        <p:nvSpPr>
          <p:cNvPr id="32" name="TextBox 27">
            <a:extLst>
              <a:ext uri="{FF2B5EF4-FFF2-40B4-BE49-F238E27FC236}">
                <a16:creationId xmlns:a16="http://schemas.microsoft.com/office/drawing/2014/main" id="{094BA539-726B-43E0-8087-85C03BF5B41C}"/>
              </a:ext>
            </a:extLst>
          </p:cNvPr>
          <p:cNvSpPr txBox="1"/>
          <p:nvPr/>
        </p:nvSpPr>
        <p:spPr>
          <a:xfrm>
            <a:off x="973976" y="258668"/>
            <a:ext cx="6205553" cy="530273"/>
          </a:xfrm>
          <a:prstGeom prst="rect">
            <a:avLst/>
          </a:prstGeom>
        </p:spPr>
        <p:txBody>
          <a:bodyPr lIns="0" tIns="0" rIns="0" bIns="0" rtlCol="0" anchor="t">
            <a:spAutoFit/>
          </a:bodyPr>
          <a:lstStyle/>
          <a:p>
            <a:pPr algn="ctr">
              <a:lnSpc>
                <a:spcPts val="4366"/>
              </a:lnSpc>
              <a:spcBef>
                <a:spcPct val="0"/>
              </a:spcBef>
            </a:pPr>
            <a:r>
              <a:rPr lang="en-US" sz="3163" spc="25" dirty="0">
                <a:solidFill>
                  <a:srgbClr val="FFFFFF"/>
                </a:solidFill>
                <a:latin typeface="Archivo Black"/>
                <a:ea typeface="Archivo Black"/>
                <a:cs typeface="Archivo Black"/>
                <a:sym typeface="Archivo Black"/>
              </a:rPr>
              <a:t>Strategic Recommendation</a:t>
            </a:r>
          </a:p>
        </p:txBody>
      </p:sp>
      <p:grpSp>
        <p:nvGrpSpPr>
          <p:cNvPr id="6" name="Group 28">
            <a:extLst>
              <a:ext uri="{FF2B5EF4-FFF2-40B4-BE49-F238E27FC236}">
                <a16:creationId xmlns:a16="http://schemas.microsoft.com/office/drawing/2014/main" id="{D0DAEA5C-A5C3-8B5D-E63E-06C2C51195B8}"/>
              </a:ext>
            </a:extLst>
          </p:cNvPr>
          <p:cNvGrpSpPr/>
          <p:nvPr/>
        </p:nvGrpSpPr>
        <p:grpSpPr>
          <a:xfrm>
            <a:off x="675862" y="1029423"/>
            <a:ext cx="3792736" cy="183659"/>
            <a:chOff x="0" y="0"/>
            <a:chExt cx="4519796" cy="218865"/>
          </a:xfrm>
        </p:grpSpPr>
        <p:sp>
          <p:nvSpPr>
            <p:cNvPr id="11" name="Freeform 29">
              <a:extLst>
                <a:ext uri="{FF2B5EF4-FFF2-40B4-BE49-F238E27FC236}">
                  <a16:creationId xmlns:a16="http://schemas.microsoft.com/office/drawing/2014/main" id="{C48FCE6A-648E-DE30-2A31-D09D2E9C0A2B}"/>
                </a:ext>
              </a:extLst>
            </p:cNvPr>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id="16" name="TextBox 30">
              <a:extLst>
                <a:ext uri="{FF2B5EF4-FFF2-40B4-BE49-F238E27FC236}">
                  <a16:creationId xmlns:a16="http://schemas.microsoft.com/office/drawing/2014/main" id="{770D220D-EB0C-71B6-2C36-4DB96F073AD1}"/>
                </a:ext>
              </a:extLst>
            </p:cNvPr>
            <p:cNvSpPr txBox="1"/>
            <p:nvPr/>
          </p:nvSpPr>
          <p:spPr>
            <a:xfrm>
              <a:off x="101600" y="-19050"/>
              <a:ext cx="4316596" cy="237915"/>
            </a:xfrm>
            <a:prstGeom prst="rect">
              <a:avLst/>
            </a:prstGeom>
          </p:spPr>
          <p:txBody>
            <a:bodyPr lIns="33867" tIns="33867" rIns="33867" bIns="33867" rtlCol="0" anchor="ctr"/>
            <a:lstStyle/>
            <a:p>
              <a:pPr algn="ctr">
                <a:lnSpc>
                  <a:spcPts val="1906"/>
                </a:lnSpc>
                <a:spcBef>
                  <a:spcPct val="0"/>
                </a:spcBef>
              </a:pPr>
              <a:endParaRPr sz="1200"/>
            </a:p>
          </p:txBody>
        </p:sp>
      </p:grpSp>
      <p:grpSp>
        <p:nvGrpSpPr>
          <p:cNvPr id="17" name="Group 7">
            <a:extLst>
              <a:ext uri="{FF2B5EF4-FFF2-40B4-BE49-F238E27FC236}">
                <a16:creationId xmlns:a16="http://schemas.microsoft.com/office/drawing/2014/main" id="{8E824CD7-38E6-0510-2C58-D8CCDC655C23}"/>
              </a:ext>
            </a:extLst>
          </p:cNvPr>
          <p:cNvGrpSpPr/>
          <p:nvPr/>
        </p:nvGrpSpPr>
        <p:grpSpPr>
          <a:xfrm>
            <a:off x="1166403" y="4257313"/>
            <a:ext cx="3063337" cy="2382327"/>
            <a:chOff x="0" y="0"/>
            <a:chExt cx="1210207" cy="941166"/>
          </a:xfrm>
        </p:grpSpPr>
        <p:sp>
          <p:nvSpPr>
            <p:cNvPr id="40" name="Freeform 8">
              <a:extLst>
                <a:ext uri="{FF2B5EF4-FFF2-40B4-BE49-F238E27FC236}">
                  <a16:creationId xmlns:a16="http://schemas.microsoft.com/office/drawing/2014/main" id="{AD241506-5A27-B213-287F-359F562952D9}"/>
                </a:ext>
              </a:extLst>
            </p:cNvPr>
            <p:cNvSpPr/>
            <p:nvPr/>
          </p:nvSpPr>
          <p:spPr>
            <a:xfrm>
              <a:off x="0" y="0"/>
              <a:ext cx="1210207" cy="941166"/>
            </a:xfrm>
            <a:custGeom>
              <a:avLst/>
              <a:gdLst/>
              <a:ahLst/>
              <a:cxnLst/>
              <a:rect l="l" t="t" r="r" b="b"/>
              <a:pathLst>
                <a:path w="1210207" h="941166">
                  <a:moveTo>
                    <a:pt x="33697" y="0"/>
                  </a:moveTo>
                  <a:lnTo>
                    <a:pt x="1176510" y="0"/>
                  </a:lnTo>
                  <a:cubicBezTo>
                    <a:pt x="1195120" y="0"/>
                    <a:pt x="1210207" y="15087"/>
                    <a:pt x="1210207" y="33697"/>
                  </a:cubicBezTo>
                  <a:lnTo>
                    <a:pt x="1210207" y="907469"/>
                  </a:lnTo>
                  <a:cubicBezTo>
                    <a:pt x="1210207" y="916406"/>
                    <a:pt x="1206657" y="924977"/>
                    <a:pt x="1200337" y="931297"/>
                  </a:cubicBezTo>
                  <a:cubicBezTo>
                    <a:pt x="1194018" y="937616"/>
                    <a:pt x="1185447" y="941166"/>
                    <a:pt x="1176510" y="941166"/>
                  </a:cubicBezTo>
                  <a:lnTo>
                    <a:pt x="33697" y="941166"/>
                  </a:lnTo>
                  <a:cubicBezTo>
                    <a:pt x="24760" y="941166"/>
                    <a:pt x="16189" y="937616"/>
                    <a:pt x="9870" y="931297"/>
                  </a:cubicBezTo>
                  <a:cubicBezTo>
                    <a:pt x="3550" y="924977"/>
                    <a:pt x="0" y="916406"/>
                    <a:pt x="0" y="907469"/>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id="41" name="TextBox 9">
              <a:extLst>
                <a:ext uri="{FF2B5EF4-FFF2-40B4-BE49-F238E27FC236}">
                  <a16:creationId xmlns:a16="http://schemas.microsoft.com/office/drawing/2014/main" id="{19B67DA5-00E5-9E40-9A8A-0925DE57B9E4}"/>
                </a:ext>
              </a:extLst>
            </p:cNvPr>
            <p:cNvSpPr txBox="1"/>
            <p:nvPr/>
          </p:nvSpPr>
          <p:spPr>
            <a:xfrm>
              <a:off x="0" y="-19050"/>
              <a:ext cx="1210207" cy="960216"/>
            </a:xfrm>
            <a:prstGeom prst="rect">
              <a:avLst/>
            </a:prstGeom>
          </p:spPr>
          <p:txBody>
            <a:bodyPr lIns="33867" tIns="33867" rIns="33867" bIns="33867" rtlCol="0" anchor="ctr"/>
            <a:lstStyle/>
            <a:p>
              <a:pPr algn="ctr">
                <a:lnSpc>
                  <a:spcPts val="1906"/>
                </a:lnSpc>
              </a:pPr>
              <a:endParaRPr sz="1200"/>
            </a:p>
          </p:txBody>
        </p:sp>
      </p:grpSp>
      <p:grpSp>
        <p:nvGrpSpPr>
          <p:cNvPr id="44" name="Group 12">
            <a:extLst>
              <a:ext uri="{FF2B5EF4-FFF2-40B4-BE49-F238E27FC236}">
                <a16:creationId xmlns:a16="http://schemas.microsoft.com/office/drawing/2014/main" id="{F13B7229-DDF8-8584-7815-7ABE46F9118D}"/>
              </a:ext>
            </a:extLst>
          </p:cNvPr>
          <p:cNvGrpSpPr/>
          <p:nvPr/>
        </p:nvGrpSpPr>
        <p:grpSpPr>
          <a:xfrm>
            <a:off x="1976146" y="4153066"/>
            <a:ext cx="105191" cy="104246"/>
            <a:chOff x="0" y="0"/>
            <a:chExt cx="320400" cy="317520"/>
          </a:xfrm>
        </p:grpSpPr>
        <p:sp>
          <p:nvSpPr>
            <p:cNvPr id="45" name="Freeform 13">
              <a:extLst>
                <a:ext uri="{FF2B5EF4-FFF2-40B4-BE49-F238E27FC236}">
                  <a16:creationId xmlns:a16="http://schemas.microsoft.com/office/drawing/2014/main" id="{48EE1891-FA97-E7C1-DA5C-F6823C2EDF88}"/>
                </a:ext>
              </a:extLst>
            </p:cNvPr>
            <p:cNvSpPr/>
            <p:nvPr/>
          </p:nvSpPr>
          <p:spPr>
            <a:xfrm>
              <a:off x="0" y="0"/>
              <a:ext cx="320421" cy="329184"/>
            </a:xfrm>
            <a:custGeom>
              <a:avLst/>
              <a:gdLst/>
              <a:ahLst/>
              <a:cxnLst/>
              <a:rect l="l" t="t" r="r" b="b"/>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id="46" name="Group 14">
            <a:extLst>
              <a:ext uri="{FF2B5EF4-FFF2-40B4-BE49-F238E27FC236}">
                <a16:creationId xmlns:a16="http://schemas.microsoft.com/office/drawing/2014/main" id="{5B80462F-96AB-F379-B323-DE31CE5D8051}"/>
              </a:ext>
            </a:extLst>
          </p:cNvPr>
          <p:cNvGrpSpPr/>
          <p:nvPr/>
        </p:nvGrpSpPr>
        <p:grpSpPr>
          <a:xfrm>
            <a:off x="1327740" y="4153066"/>
            <a:ext cx="698519" cy="749342"/>
            <a:chOff x="0" y="0"/>
            <a:chExt cx="2127600" cy="2282400"/>
          </a:xfrm>
          <a:solidFill>
            <a:srgbClr val="F23636"/>
          </a:solidFill>
        </p:grpSpPr>
        <p:sp>
          <p:nvSpPr>
            <p:cNvPr id="47" name="Freeform 15">
              <a:extLst>
                <a:ext uri="{FF2B5EF4-FFF2-40B4-BE49-F238E27FC236}">
                  <a16:creationId xmlns:a16="http://schemas.microsoft.com/office/drawing/2014/main" id="{F5A6A233-C913-6CC0-1581-4FA29847851B}"/>
                </a:ext>
              </a:extLst>
            </p:cNvPr>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grpFill/>
          </p:spPr>
        </p:sp>
      </p:grpSp>
      <p:sp>
        <p:nvSpPr>
          <p:cNvPr id="48" name="TextBox 18">
            <a:extLst>
              <a:ext uri="{FF2B5EF4-FFF2-40B4-BE49-F238E27FC236}">
                <a16:creationId xmlns:a16="http://schemas.microsoft.com/office/drawing/2014/main" id="{E8C96018-ADC8-14A5-0A0B-14295C3E111B}"/>
              </a:ext>
            </a:extLst>
          </p:cNvPr>
          <p:cNvSpPr txBox="1"/>
          <p:nvPr/>
        </p:nvSpPr>
        <p:spPr>
          <a:xfrm>
            <a:off x="2028745" y="4406395"/>
            <a:ext cx="2078865" cy="502958"/>
          </a:xfrm>
          <a:prstGeom prst="rect">
            <a:avLst/>
          </a:prstGeom>
        </p:spPr>
        <p:txBody>
          <a:bodyPr wrap="square" lIns="0" tIns="0" rIns="0" bIns="0" rtlCol="0" anchor="t">
            <a:spAutoFit/>
          </a:bodyPr>
          <a:lstStyle/>
          <a:p>
            <a:pPr marL="0" lvl="1">
              <a:lnSpc>
                <a:spcPts val="1995"/>
              </a:lnSpc>
              <a:spcBef>
                <a:spcPct val="0"/>
              </a:spcBef>
            </a:pPr>
            <a:r>
              <a:rPr lang="en-US" sz="1600" dirty="0"/>
              <a:t>Customer Segmentation and Targeting:</a:t>
            </a:r>
            <a:endParaRPr lang="en-US" sz="1445" spc="141" dirty="0">
              <a:solidFill>
                <a:srgbClr val="000000"/>
              </a:solidFill>
              <a:latin typeface="Montserrat Classic Bold"/>
              <a:ea typeface="Montserrat Classic Bold"/>
              <a:cs typeface="Montserrat Classic Bold"/>
              <a:sym typeface="Montserrat Classic Bold"/>
            </a:endParaRPr>
          </a:p>
        </p:txBody>
      </p:sp>
      <p:sp>
        <p:nvSpPr>
          <p:cNvPr id="49" name="TextBox 19">
            <a:extLst>
              <a:ext uri="{FF2B5EF4-FFF2-40B4-BE49-F238E27FC236}">
                <a16:creationId xmlns:a16="http://schemas.microsoft.com/office/drawing/2014/main" id="{BF425A28-BA51-490A-DBE4-95526061D4D7}"/>
              </a:ext>
            </a:extLst>
          </p:cNvPr>
          <p:cNvSpPr txBox="1"/>
          <p:nvPr/>
        </p:nvSpPr>
        <p:spPr>
          <a:xfrm>
            <a:off x="1302069" y="5115737"/>
            <a:ext cx="2792003" cy="1092094"/>
          </a:xfrm>
          <a:prstGeom prst="rect">
            <a:avLst/>
          </a:prstGeom>
        </p:spPr>
        <p:txBody>
          <a:bodyPr wrap="square" lIns="0" tIns="0" rIns="0" bIns="0" rtlCol="0" anchor="t">
            <a:spAutoFit/>
          </a:bodyPr>
          <a:lstStyle/>
          <a:p>
            <a:pPr>
              <a:lnSpc>
                <a:spcPts val="1182"/>
              </a:lnSpc>
            </a:pPr>
            <a:r>
              <a:rPr lang="en-US" sz="1600" dirty="0"/>
              <a:t>Delivering personalized recommendations to enhance the customer experience</a:t>
            </a:r>
          </a:p>
          <a:p>
            <a:pPr>
              <a:lnSpc>
                <a:spcPts val="1182"/>
              </a:lnSpc>
            </a:pPr>
            <a:br>
              <a:rPr lang="en-US" sz="1600" dirty="0"/>
            </a:br>
            <a:r>
              <a:rPr lang="en-US" sz="1600" dirty="0"/>
              <a:t>Focus on retaining and upselling to customers who contribute significantly to revenue.</a:t>
            </a:r>
            <a:endParaRPr lang="en-US" sz="1400" spc="83" dirty="0">
              <a:solidFill>
                <a:schemeClr val="accent2">
                  <a:lumMod val="50000"/>
                </a:schemeClr>
              </a:solidFill>
              <a:latin typeface="Montserrat Light"/>
              <a:ea typeface="Montserrat Light"/>
              <a:cs typeface="Montserrat Light"/>
              <a:sym typeface="Montserrat Light"/>
            </a:endParaRPr>
          </a:p>
        </p:txBody>
      </p:sp>
      <p:grpSp>
        <p:nvGrpSpPr>
          <p:cNvPr id="50" name="Group 33">
            <a:extLst>
              <a:ext uri="{FF2B5EF4-FFF2-40B4-BE49-F238E27FC236}">
                <a16:creationId xmlns:a16="http://schemas.microsoft.com/office/drawing/2014/main" id="{3D37413E-5A82-4784-1A17-6D2968A25B06}"/>
              </a:ext>
            </a:extLst>
          </p:cNvPr>
          <p:cNvGrpSpPr/>
          <p:nvPr/>
        </p:nvGrpSpPr>
        <p:grpSpPr>
          <a:xfrm>
            <a:off x="7985037" y="4257313"/>
            <a:ext cx="3063337" cy="2382327"/>
            <a:chOff x="0" y="0"/>
            <a:chExt cx="1210207" cy="941166"/>
          </a:xfrm>
        </p:grpSpPr>
        <p:sp>
          <p:nvSpPr>
            <p:cNvPr id="51" name="Freeform 34">
              <a:extLst>
                <a:ext uri="{FF2B5EF4-FFF2-40B4-BE49-F238E27FC236}">
                  <a16:creationId xmlns:a16="http://schemas.microsoft.com/office/drawing/2014/main" id="{F87D1C14-4C6C-F1B4-96B2-556BCCAB5A33}"/>
                </a:ext>
              </a:extLst>
            </p:cNvPr>
            <p:cNvSpPr/>
            <p:nvPr/>
          </p:nvSpPr>
          <p:spPr>
            <a:xfrm>
              <a:off x="0" y="0"/>
              <a:ext cx="1210207" cy="941166"/>
            </a:xfrm>
            <a:custGeom>
              <a:avLst/>
              <a:gdLst/>
              <a:ahLst/>
              <a:cxnLst/>
              <a:rect l="l" t="t" r="r" b="b"/>
              <a:pathLst>
                <a:path w="1210207" h="941166">
                  <a:moveTo>
                    <a:pt x="33697" y="0"/>
                  </a:moveTo>
                  <a:lnTo>
                    <a:pt x="1176510" y="0"/>
                  </a:lnTo>
                  <a:cubicBezTo>
                    <a:pt x="1195120" y="0"/>
                    <a:pt x="1210207" y="15087"/>
                    <a:pt x="1210207" y="33697"/>
                  </a:cubicBezTo>
                  <a:lnTo>
                    <a:pt x="1210207" y="907469"/>
                  </a:lnTo>
                  <a:cubicBezTo>
                    <a:pt x="1210207" y="916406"/>
                    <a:pt x="1206657" y="924977"/>
                    <a:pt x="1200337" y="931297"/>
                  </a:cubicBezTo>
                  <a:cubicBezTo>
                    <a:pt x="1194018" y="937616"/>
                    <a:pt x="1185447" y="941166"/>
                    <a:pt x="1176510" y="941166"/>
                  </a:cubicBezTo>
                  <a:lnTo>
                    <a:pt x="33697" y="941166"/>
                  </a:lnTo>
                  <a:cubicBezTo>
                    <a:pt x="24760" y="941166"/>
                    <a:pt x="16189" y="937616"/>
                    <a:pt x="9870" y="931297"/>
                  </a:cubicBezTo>
                  <a:cubicBezTo>
                    <a:pt x="3550" y="924977"/>
                    <a:pt x="0" y="916406"/>
                    <a:pt x="0" y="907469"/>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id="52" name="TextBox 35">
              <a:extLst>
                <a:ext uri="{FF2B5EF4-FFF2-40B4-BE49-F238E27FC236}">
                  <a16:creationId xmlns:a16="http://schemas.microsoft.com/office/drawing/2014/main" id="{FA912140-266B-59C9-A3DF-3C2B14568C82}"/>
                </a:ext>
              </a:extLst>
            </p:cNvPr>
            <p:cNvSpPr txBox="1"/>
            <p:nvPr/>
          </p:nvSpPr>
          <p:spPr>
            <a:xfrm>
              <a:off x="0" y="-19050"/>
              <a:ext cx="1210207" cy="960216"/>
            </a:xfrm>
            <a:prstGeom prst="rect">
              <a:avLst/>
            </a:prstGeom>
          </p:spPr>
          <p:txBody>
            <a:bodyPr lIns="33867" tIns="33867" rIns="33867" bIns="33867" rtlCol="0" anchor="ctr"/>
            <a:lstStyle/>
            <a:p>
              <a:pPr algn="ctr">
                <a:lnSpc>
                  <a:spcPts val="1906"/>
                </a:lnSpc>
              </a:pPr>
              <a:endParaRPr sz="1200"/>
            </a:p>
          </p:txBody>
        </p:sp>
      </p:grpSp>
      <p:grpSp>
        <p:nvGrpSpPr>
          <p:cNvPr id="53" name="Group 36">
            <a:extLst>
              <a:ext uri="{FF2B5EF4-FFF2-40B4-BE49-F238E27FC236}">
                <a16:creationId xmlns:a16="http://schemas.microsoft.com/office/drawing/2014/main" id="{FE315310-3D9D-A53C-5518-0C82D6136EEC}"/>
              </a:ext>
            </a:extLst>
          </p:cNvPr>
          <p:cNvGrpSpPr/>
          <p:nvPr/>
        </p:nvGrpSpPr>
        <p:grpSpPr>
          <a:xfrm>
            <a:off x="8794780" y="4153066"/>
            <a:ext cx="105191" cy="104246"/>
            <a:chOff x="0" y="0"/>
            <a:chExt cx="320400" cy="317520"/>
          </a:xfrm>
        </p:grpSpPr>
        <p:sp>
          <p:nvSpPr>
            <p:cNvPr id="54" name="Freeform 37">
              <a:extLst>
                <a:ext uri="{FF2B5EF4-FFF2-40B4-BE49-F238E27FC236}">
                  <a16:creationId xmlns:a16="http://schemas.microsoft.com/office/drawing/2014/main" id="{8C9A4670-829D-0DFD-51D2-0E8B3B16F546}"/>
                </a:ext>
              </a:extLst>
            </p:cNvPr>
            <p:cNvSpPr/>
            <p:nvPr/>
          </p:nvSpPr>
          <p:spPr>
            <a:xfrm>
              <a:off x="0" y="0"/>
              <a:ext cx="320421" cy="329184"/>
            </a:xfrm>
            <a:custGeom>
              <a:avLst/>
              <a:gdLst/>
              <a:ahLst/>
              <a:cxnLst/>
              <a:rect l="l" t="t" r="r" b="b"/>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id="55" name="Group 38">
            <a:extLst>
              <a:ext uri="{FF2B5EF4-FFF2-40B4-BE49-F238E27FC236}">
                <a16:creationId xmlns:a16="http://schemas.microsoft.com/office/drawing/2014/main" id="{227F0774-7F14-F808-7661-4533177DF807}"/>
              </a:ext>
            </a:extLst>
          </p:cNvPr>
          <p:cNvGrpSpPr/>
          <p:nvPr/>
        </p:nvGrpSpPr>
        <p:grpSpPr>
          <a:xfrm>
            <a:off x="8146375" y="4153066"/>
            <a:ext cx="698519" cy="749342"/>
            <a:chOff x="0" y="0"/>
            <a:chExt cx="2127600" cy="2282400"/>
          </a:xfrm>
          <a:solidFill>
            <a:srgbClr val="F23636"/>
          </a:solidFill>
        </p:grpSpPr>
        <p:sp>
          <p:nvSpPr>
            <p:cNvPr id="56" name="Freeform 39">
              <a:extLst>
                <a:ext uri="{FF2B5EF4-FFF2-40B4-BE49-F238E27FC236}">
                  <a16:creationId xmlns:a16="http://schemas.microsoft.com/office/drawing/2014/main" id="{9BD6D397-320A-7828-D523-6FA1D6534C20}"/>
                </a:ext>
              </a:extLst>
            </p:cNvPr>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grpFill/>
          </p:spPr>
        </p:sp>
      </p:grpSp>
      <p:sp>
        <p:nvSpPr>
          <p:cNvPr id="57" name="TextBox 42">
            <a:extLst>
              <a:ext uri="{FF2B5EF4-FFF2-40B4-BE49-F238E27FC236}">
                <a16:creationId xmlns:a16="http://schemas.microsoft.com/office/drawing/2014/main" id="{AA1443D0-F685-54EE-8EE2-3BD472521ED7}"/>
              </a:ext>
            </a:extLst>
          </p:cNvPr>
          <p:cNvSpPr txBox="1"/>
          <p:nvPr/>
        </p:nvSpPr>
        <p:spPr>
          <a:xfrm>
            <a:off x="8966401" y="4406395"/>
            <a:ext cx="1830261" cy="241285"/>
          </a:xfrm>
          <a:prstGeom prst="rect">
            <a:avLst/>
          </a:prstGeom>
        </p:spPr>
        <p:txBody>
          <a:bodyPr lIns="0" tIns="0" rIns="0" bIns="0" rtlCol="0" anchor="t">
            <a:spAutoFit/>
          </a:bodyPr>
          <a:lstStyle/>
          <a:p>
            <a:pPr marL="0" lvl="1">
              <a:lnSpc>
                <a:spcPts val="1995"/>
              </a:lnSpc>
              <a:spcBef>
                <a:spcPct val="0"/>
              </a:spcBef>
            </a:pPr>
            <a:r>
              <a:rPr lang="en-US" sz="1445" spc="141" dirty="0">
                <a:solidFill>
                  <a:srgbClr val="000000"/>
                </a:solidFill>
                <a:latin typeface="Montserrat Classic Bold"/>
                <a:ea typeface="Montserrat Classic Bold"/>
                <a:cs typeface="Montserrat Classic Bold"/>
                <a:sym typeface="Montserrat Classic Bold"/>
              </a:rPr>
              <a:t>Stock</a:t>
            </a:r>
          </a:p>
        </p:txBody>
      </p:sp>
      <p:sp>
        <p:nvSpPr>
          <p:cNvPr id="58" name="TextBox 43">
            <a:extLst>
              <a:ext uri="{FF2B5EF4-FFF2-40B4-BE49-F238E27FC236}">
                <a16:creationId xmlns:a16="http://schemas.microsoft.com/office/drawing/2014/main" id="{DC3F0F8B-06B5-D0A5-1178-6DECB02F08DF}"/>
              </a:ext>
            </a:extLst>
          </p:cNvPr>
          <p:cNvSpPr txBox="1"/>
          <p:nvPr/>
        </p:nvSpPr>
        <p:spPr>
          <a:xfrm>
            <a:off x="8146375" y="5115737"/>
            <a:ext cx="2766332" cy="1246752"/>
          </a:xfrm>
          <a:prstGeom prst="rect">
            <a:avLst/>
          </a:prstGeom>
        </p:spPr>
        <p:txBody>
          <a:bodyPr wrap="square" lIns="0" tIns="0" rIns="0" bIns="0" rtlCol="0" anchor="t">
            <a:spAutoFit/>
          </a:bodyPr>
          <a:lstStyle/>
          <a:p>
            <a:pPr>
              <a:lnSpc>
                <a:spcPts val="1182"/>
              </a:lnSpc>
            </a:pPr>
            <a:r>
              <a:rPr lang="en-US" sz="1600" dirty="0"/>
              <a:t>Ensure a diverse product offering as per the best selling genre, artist, album and maintain high product quality standards.</a:t>
            </a:r>
            <a:br>
              <a:rPr lang="en-US" sz="1600" dirty="0"/>
            </a:br>
            <a:br>
              <a:rPr lang="en-US" sz="1600" dirty="0"/>
            </a:br>
            <a:r>
              <a:rPr lang="en-US" sz="1600" dirty="0"/>
              <a:t>Service to customer based on purchase history</a:t>
            </a:r>
            <a:br>
              <a:rPr lang="en-US" sz="1600" dirty="0"/>
            </a:br>
            <a:endParaRPr lang="en-US" sz="1600" dirty="0">
              <a:sym typeface="Montserrat Light"/>
            </a:endParaRPr>
          </a:p>
        </p:txBody>
      </p:sp>
      <p:sp>
        <p:nvSpPr>
          <p:cNvPr id="59" name="TextBox 18">
            <a:extLst>
              <a:ext uri="{FF2B5EF4-FFF2-40B4-BE49-F238E27FC236}">
                <a16:creationId xmlns:a16="http://schemas.microsoft.com/office/drawing/2014/main" id="{14E5EE95-1E11-5C6B-3758-BFA1337F2D02}"/>
              </a:ext>
            </a:extLst>
          </p:cNvPr>
          <p:cNvSpPr txBox="1"/>
          <p:nvPr/>
        </p:nvSpPr>
        <p:spPr>
          <a:xfrm>
            <a:off x="2070697" y="1773327"/>
            <a:ext cx="2078865" cy="241285"/>
          </a:xfrm>
          <a:prstGeom prst="rect">
            <a:avLst/>
          </a:prstGeom>
        </p:spPr>
        <p:txBody>
          <a:bodyPr wrap="square" lIns="0" tIns="0" rIns="0" bIns="0" rtlCol="0" anchor="t">
            <a:spAutoFit/>
          </a:bodyPr>
          <a:lstStyle/>
          <a:p>
            <a:pPr marL="0" lvl="1">
              <a:lnSpc>
                <a:spcPts val="1995"/>
              </a:lnSpc>
              <a:spcBef>
                <a:spcPct val="0"/>
              </a:spcBef>
            </a:pPr>
            <a:r>
              <a:rPr lang="en-US" sz="1445" spc="141" dirty="0">
                <a:solidFill>
                  <a:srgbClr val="000000"/>
                </a:solidFill>
                <a:latin typeface="Montserrat Classic Bold"/>
                <a:ea typeface="Montserrat Classic Bold"/>
                <a:cs typeface="Montserrat Classic Bold"/>
                <a:sym typeface="Montserrat Classic Bold"/>
              </a:rPr>
              <a:t>Expansion</a:t>
            </a:r>
          </a:p>
        </p:txBody>
      </p:sp>
      <p:sp>
        <p:nvSpPr>
          <p:cNvPr id="60" name="TextBox 18">
            <a:extLst>
              <a:ext uri="{FF2B5EF4-FFF2-40B4-BE49-F238E27FC236}">
                <a16:creationId xmlns:a16="http://schemas.microsoft.com/office/drawing/2014/main" id="{3980F805-8386-872B-8357-5BB9A9BB7DA2}"/>
              </a:ext>
            </a:extLst>
          </p:cNvPr>
          <p:cNvSpPr txBox="1"/>
          <p:nvPr/>
        </p:nvSpPr>
        <p:spPr>
          <a:xfrm>
            <a:off x="5429048" y="1773327"/>
            <a:ext cx="2078865" cy="241285"/>
          </a:xfrm>
          <a:prstGeom prst="rect">
            <a:avLst/>
          </a:prstGeom>
        </p:spPr>
        <p:txBody>
          <a:bodyPr wrap="square" lIns="0" tIns="0" rIns="0" bIns="0" rtlCol="0" anchor="t">
            <a:spAutoFit/>
          </a:bodyPr>
          <a:lstStyle/>
          <a:p>
            <a:pPr marL="0" lvl="1">
              <a:lnSpc>
                <a:spcPts val="1995"/>
              </a:lnSpc>
              <a:spcBef>
                <a:spcPct val="0"/>
              </a:spcBef>
            </a:pPr>
            <a:r>
              <a:rPr lang="en-US" sz="1445" spc="141" dirty="0">
                <a:solidFill>
                  <a:srgbClr val="000000"/>
                </a:solidFill>
                <a:latin typeface="Montserrat Classic Bold"/>
                <a:ea typeface="Montserrat Classic Bold"/>
                <a:cs typeface="Montserrat Classic Bold"/>
                <a:sym typeface="Montserrat Classic Bold"/>
              </a:rPr>
              <a:t>Promotional Campaign</a:t>
            </a:r>
          </a:p>
        </p:txBody>
      </p:sp>
      <p:sp>
        <p:nvSpPr>
          <p:cNvPr id="62" name="TextBox 42">
            <a:extLst>
              <a:ext uri="{FF2B5EF4-FFF2-40B4-BE49-F238E27FC236}">
                <a16:creationId xmlns:a16="http://schemas.microsoft.com/office/drawing/2014/main" id="{0BE594D8-FC51-77E2-FD2A-91B0C0C77B4E}"/>
              </a:ext>
            </a:extLst>
          </p:cNvPr>
          <p:cNvSpPr txBox="1"/>
          <p:nvPr/>
        </p:nvSpPr>
        <p:spPr>
          <a:xfrm>
            <a:off x="8941766" y="1768914"/>
            <a:ext cx="1830261" cy="241285"/>
          </a:xfrm>
          <a:prstGeom prst="rect">
            <a:avLst/>
          </a:prstGeom>
        </p:spPr>
        <p:txBody>
          <a:bodyPr lIns="0" tIns="0" rIns="0" bIns="0" rtlCol="0" anchor="t">
            <a:spAutoFit/>
          </a:bodyPr>
          <a:lstStyle/>
          <a:p>
            <a:pPr marL="0" lvl="1">
              <a:lnSpc>
                <a:spcPts val="1995"/>
              </a:lnSpc>
              <a:spcBef>
                <a:spcPct val="0"/>
              </a:spcBef>
            </a:pPr>
            <a:r>
              <a:rPr lang="en-US" sz="1445" spc="141" dirty="0">
                <a:solidFill>
                  <a:srgbClr val="000000"/>
                </a:solidFill>
                <a:latin typeface="Montserrat Classic Bold"/>
                <a:ea typeface="Montserrat Classic Bold"/>
                <a:cs typeface="Montserrat Classic Bold"/>
                <a:sym typeface="Montserrat Classic Bold"/>
              </a:rPr>
              <a:t>Customer retention</a:t>
            </a:r>
          </a:p>
        </p:txBody>
      </p:sp>
      <p:grpSp>
        <p:nvGrpSpPr>
          <p:cNvPr id="63" name="Group 7">
            <a:extLst>
              <a:ext uri="{FF2B5EF4-FFF2-40B4-BE49-F238E27FC236}">
                <a16:creationId xmlns:a16="http://schemas.microsoft.com/office/drawing/2014/main" id="{3C531AC4-45E9-EE1F-C71C-9149032E2C52}"/>
              </a:ext>
            </a:extLst>
          </p:cNvPr>
          <p:cNvGrpSpPr/>
          <p:nvPr/>
        </p:nvGrpSpPr>
        <p:grpSpPr>
          <a:xfrm>
            <a:off x="4610998" y="4284615"/>
            <a:ext cx="3063337" cy="2382327"/>
            <a:chOff x="0" y="0"/>
            <a:chExt cx="1210207" cy="941166"/>
          </a:xfrm>
        </p:grpSpPr>
        <p:sp>
          <p:nvSpPr>
            <p:cNvPr id="64" name="Freeform 8">
              <a:extLst>
                <a:ext uri="{FF2B5EF4-FFF2-40B4-BE49-F238E27FC236}">
                  <a16:creationId xmlns:a16="http://schemas.microsoft.com/office/drawing/2014/main" id="{AC5EE293-05FF-C3AC-6374-3D03928B6930}"/>
                </a:ext>
              </a:extLst>
            </p:cNvPr>
            <p:cNvSpPr/>
            <p:nvPr/>
          </p:nvSpPr>
          <p:spPr>
            <a:xfrm>
              <a:off x="0" y="0"/>
              <a:ext cx="1210207" cy="941166"/>
            </a:xfrm>
            <a:custGeom>
              <a:avLst/>
              <a:gdLst/>
              <a:ahLst/>
              <a:cxnLst/>
              <a:rect l="l" t="t" r="r" b="b"/>
              <a:pathLst>
                <a:path w="1210207" h="941166">
                  <a:moveTo>
                    <a:pt x="33697" y="0"/>
                  </a:moveTo>
                  <a:lnTo>
                    <a:pt x="1176510" y="0"/>
                  </a:lnTo>
                  <a:cubicBezTo>
                    <a:pt x="1195120" y="0"/>
                    <a:pt x="1210207" y="15087"/>
                    <a:pt x="1210207" y="33697"/>
                  </a:cubicBezTo>
                  <a:lnTo>
                    <a:pt x="1210207" y="907469"/>
                  </a:lnTo>
                  <a:cubicBezTo>
                    <a:pt x="1210207" y="916406"/>
                    <a:pt x="1206657" y="924977"/>
                    <a:pt x="1200337" y="931297"/>
                  </a:cubicBezTo>
                  <a:cubicBezTo>
                    <a:pt x="1194018" y="937616"/>
                    <a:pt x="1185447" y="941166"/>
                    <a:pt x="1176510" y="941166"/>
                  </a:cubicBezTo>
                  <a:lnTo>
                    <a:pt x="33697" y="941166"/>
                  </a:lnTo>
                  <a:cubicBezTo>
                    <a:pt x="24760" y="941166"/>
                    <a:pt x="16189" y="937616"/>
                    <a:pt x="9870" y="931297"/>
                  </a:cubicBezTo>
                  <a:cubicBezTo>
                    <a:pt x="3550" y="924977"/>
                    <a:pt x="0" y="916406"/>
                    <a:pt x="0" y="907469"/>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id="65" name="TextBox 9">
              <a:extLst>
                <a:ext uri="{FF2B5EF4-FFF2-40B4-BE49-F238E27FC236}">
                  <a16:creationId xmlns:a16="http://schemas.microsoft.com/office/drawing/2014/main" id="{D4BBECCA-4540-B49C-ADED-2208C323105D}"/>
                </a:ext>
              </a:extLst>
            </p:cNvPr>
            <p:cNvSpPr txBox="1"/>
            <p:nvPr/>
          </p:nvSpPr>
          <p:spPr>
            <a:xfrm>
              <a:off x="0" y="-19050"/>
              <a:ext cx="1210207" cy="960216"/>
            </a:xfrm>
            <a:prstGeom prst="rect">
              <a:avLst/>
            </a:prstGeom>
          </p:spPr>
          <p:txBody>
            <a:bodyPr lIns="33867" tIns="33867" rIns="33867" bIns="33867" rtlCol="0" anchor="ctr"/>
            <a:lstStyle/>
            <a:p>
              <a:pPr algn="ctr">
                <a:lnSpc>
                  <a:spcPts val="1906"/>
                </a:lnSpc>
              </a:pPr>
              <a:endParaRPr sz="1200"/>
            </a:p>
          </p:txBody>
        </p:sp>
      </p:grpSp>
      <p:grpSp>
        <p:nvGrpSpPr>
          <p:cNvPr id="66" name="Group 12">
            <a:extLst>
              <a:ext uri="{FF2B5EF4-FFF2-40B4-BE49-F238E27FC236}">
                <a16:creationId xmlns:a16="http://schemas.microsoft.com/office/drawing/2014/main" id="{A841CB10-13BC-34EA-C006-EB596FCF4927}"/>
              </a:ext>
            </a:extLst>
          </p:cNvPr>
          <p:cNvGrpSpPr/>
          <p:nvPr/>
        </p:nvGrpSpPr>
        <p:grpSpPr>
          <a:xfrm>
            <a:off x="5420741" y="4180368"/>
            <a:ext cx="105191" cy="104246"/>
            <a:chOff x="0" y="0"/>
            <a:chExt cx="320400" cy="317520"/>
          </a:xfrm>
        </p:grpSpPr>
        <p:sp>
          <p:nvSpPr>
            <p:cNvPr id="67" name="Freeform 13">
              <a:extLst>
                <a:ext uri="{FF2B5EF4-FFF2-40B4-BE49-F238E27FC236}">
                  <a16:creationId xmlns:a16="http://schemas.microsoft.com/office/drawing/2014/main" id="{64068BD0-D6D1-A188-E775-9AC265F3A293}"/>
                </a:ext>
              </a:extLst>
            </p:cNvPr>
            <p:cNvSpPr/>
            <p:nvPr/>
          </p:nvSpPr>
          <p:spPr>
            <a:xfrm>
              <a:off x="0" y="0"/>
              <a:ext cx="320421" cy="329184"/>
            </a:xfrm>
            <a:custGeom>
              <a:avLst/>
              <a:gdLst/>
              <a:ahLst/>
              <a:cxnLst/>
              <a:rect l="l" t="t" r="r" b="b"/>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id="68" name="Group 14">
            <a:extLst>
              <a:ext uri="{FF2B5EF4-FFF2-40B4-BE49-F238E27FC236}">
                <a16:creationId xmlns:a16="http://schemas.microsoft.com/office/drawing/2014/main" id="{0FEAFF4B-3FAF-7571-D9A3-1D487B883D18}"/>
              </a:ext>
            </a:extLst>
          </p:cNvPr>
          <p:cNvGrpSpPr/>
          <p:nvPr/>
        </p:nvGrpSpPr>
        <p:grpSpPr>
          <a:xfrm>
            <a:off x="4772335" y="4180368"/>
            <a:ext cx="698519" cy="749342"/>
            <a:chOff x="0" y="0"/>
            <a:chExt cx="2127600" cy="2282400"/>
          </a:xfrm>
          <a:solidFill>
            <a:srgbClr val="F23636"/>
          </a:solidFill>
        </p:grpSpPr>
        <p:sp>
          <p:nvSpPr>
            <p:cNvPr id="69" name="Freeform 15">
              <a:extLst>
                <a:ext uri="{FF2B5EF4-FFF2-40B4-BE49-F238E27FC236}">
                  <a16:creationId xmlns:a16="http://schemas.microsoft.com/office/drawing/2014/main" id="{2E0E082D-3D3F-A01E-3912-58B8072A37E9}"/>
                </a:ext>
              </a:extLst>
            </p:cNvPr>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grpFill/>
          </p:spPr>
        </p:sp>
      </p:grpSp>
      <p:sp>
        <p:nvSpPr>
          <p:cNvPr id="70" name="TextBox 18">
            <a:extLst>
              <a:ext uri="{FF2B5EF4-FFF2-40B4-BE49-F238E27FC236}">
                <a16:creationId xmlns:a16="http://schemas.microsoft.com/office/drawing/2014/main" id="{EB5EBD35-D2AE-ECB2-FE3F-7E38619BF038}"/>
              </a:ext>
            </a:extLst>
          </p:cNvPr>
          <p:cNvSpPr txBox="1"/>
          <p:nvPr/>
        </p:nvSpPr>
        <p:spPr>
          <a:xfrm>
            <a:off x="5473340" y="4433697"/>
            <a:ext cx="2078865" cy="502958"/>
          </a:xfrm>
          <a:prstGeom prst="rect">
            <a:avLst/>
          </a:prstGeom>
        </p:spPr>
        <p:txBody>
          <a:bodyPr wrap="square" lIns="0" tIns="0" rIns="0" bIns="0" rtlCol="0" anchor="t">
            <a:spAutoFit/>
          </a:bodyPr>
          <a:lstStyle/>
          <a:p>
            <a:pPr marL="0" lvl="1">
              <a:lnSpc>
                <a:spcPts val="1995"/>
              </a:lnSpc>
              <a:spcBef>
                <a:spcPct val="0"/>
              </a:spcBef>
            </a:pPr>
            <a:r>
              <a:rPr lang="en-US" sz="1600" spc="141" dirty="0">
                <a:solidFill>
                  <a:srgbClr val="000000"/>
                </a:solidFill>
                <a:latin typeface="Montserrat Classic Bold"/>
                <a:ea typeface="Montserrat Classic Bold"/>
                <a:cs typeface="Montserrat Classic Bold"/>
                <a:sym typeface="Montserrat Classic Bold"/>
              </a:rPr>
              <a:t>Adding feedback mechanism</a:t>
            </a:r>
            <a:endParaRPr lang="en-US" sz="1445" spc="141" dirty="0">
              <a:solidFill>
                <a:srgbClr val="000000"/>
              </a:solidFill>
              <a:latin typeface="Montserrat Classic Bold"/>
              <a:ea typeface="Montserrat Classic Bold"/>
              <a:cs typeface="Montserrat Classic Bold"/>
              <a:sym typeface="Montserrat Classic Bold"/>
            </a:endParaRPr>
          </a:p>
        </p:txBody>
      </p:sp>
      <p:sp>
        <p:nvSpPr>
          <p:cNvPr id="71" name="TextBox 19">
            <a:extLst>
              <a:ext uri="{FF2B5EF4-FFF2-40B4-BE49-F238E27FC236}">
                <a16:creationId xmlns:a16="http://schemas.microsoft.com/office/drawing/2014/main" id="{D21B3C94-8FCF-5633-296B-4541C2D9CD9F}"/>
              </a:ext>
            </a:extLst>
          </p:cNvPr>
          <p:cNvSpPr txBox="1"/>
          <p:nvPr/>
        </p:nvSpPr>
        <p:spPr>
          <a:xfrm>
            <a:off x="4746664" y="5143039"/>
            <a:ext cx="2792003" cy="1092094"/>
          </a:xfrm>
          <a:prstGeom prst="rect">
            <a:avLst/>
          </a:prstGeom>
        </p:spPr>
        <p:txBody>
          <a:bodyPr wrap="square" lIns="0" tIns="0" rIns="0" bIns="0" rtlCol="0" anchor="t">
            <a:spAutoFit/>
          </a:bodyPr>
          <a:lstStyle/>
          <a:p>
            <a:pPr>
              <a:lnSpc>
                <a:spcPts val="1182"/>
              </a:lnSpc>
            </a:pPr>
            <a:r>
              <a:rPr lang="en-US" sz="1600" dirty="0"/>
              <a:t>Actively seek customer feedback through surveys and reviews to identify areas for improvement.</a:t>
            </a:r>
          </a:p>
          <a:p>
            <a:pPr>
              <a:lnSpc>
                <a:spcPts val="1182"/>
              </a:lnSpc>
            </a:pPr>
            <a:br>
              <a:rPr lang="en-US" sz="1600" dirty="0"/>
            </a:br>
            <a:r>
              <a:rPr lang="en-US" sz="1600" dirty="0"/>
              <a:t>Focus on retaining and upselling to customers who contribute significantly to revenue.</a:t>
            </a:r>
            <a:endParaRPr lang="en-US" sz="1400" spc="83" dirty="0">
              <a:solidFill>
                <a:schemeClr val="accent2">
                  <a:lumMod val="50000"/>
                </a:schemeClr>
              </a:solidFill>
              <a:latin typeface="Montserrat Light"/>
              <a:ea typeface="Montserrat Light"/>
              <a:cs typeface="Montserrat Light"/>
              <a:sym typeface="Montserrat Light"/>
            </a:endParaRPr>
          </a:p>
        </p:txBody>
      </p:sp>
      <p:sp>
        <p:nvSpPr>
          <p:cNvPr id="73" name="TextBox 19">
            <a:extLst>
              <a:ext uri="{FF2B5EF4-FFF2-40B4-BE49-F238E27FC236}">
                <a16:creationId xmlns:a16="http://schemas.microsoft.com/office/drawing/2014/main" id="{9CDD7D79-01BD-C5D4-19EB-A94FDEAF6520}"/>
              </a:ext>
            </a:extLst>
          </p:cNvPr>
          <p:cNvSpPr txBox="1"/>
          <p:nvPr/>
        </p:nvSpPr>
        <p:spPr>
          <a:xfrm>
            <a:off x="1327740" y="2434230"/>
            <a:ext cx="2792003" cy="1245982"/>
          </a:xfrm>
          <a:prstGeom prst="rect">
            <a:avLst/>
          </a:prstGeom>
        </p:spPr>
        <p:txBody>
          <a:bodyPr wrap="square" lIns="0" tIns="0" rIns="0" bIns="0" rtlCol="0" anchor="t">
            <a:spAutoFit/>
          </a:bodyPr>
          <a:lstStyle/>
          <a:p>
            <a:pPr>
              <a:lnSpc>
                <a:spcPts val="1182"/>
              </a:lnSpc>
            </a:pPr>
            <a:r>
              <a:rPr lang="en-US" sz="1600" dirty="0"/>
              <a:t>The Company should concentrate on broadening its offerings to a wider range of countries to expand its customer base. </a:t>
            </a:r>
            <a:br>
              <a:rPr lang="en-US" sz="1600" dirty="0"/>
            </a:br>
            <a:br>
              <a:rPr lang="en-US" sz="1600" dirty="0"/>
            </a:br>
            <a:r>
              <a:rPr lang="en-US" sz="1600" dirty="0"/>
              <a:t>Gain more and new customers in the North and South American Region </a:t>
            </a:r>
            <a:endParaRPr lang="en-US" sz="1400" spc="83" dirty="0">
              <a:solidFill>
                <a:schemeClr val="accent2">
                  <a:lumMod val="50000"/>
                </a:schemeClr>
              </a:solidFill>
              <a:latin typeface="Montserrat Light"/>
              <a:ea typeface="Montserrat Light"/>
              <a:cs typeface="Montserrat Light"/>
              <a:sym typeface="Montserrat Light"/>
            </a:endParaRPr>
          </a:p>
        </p:txBody>
      </p:sp>
      <p:sp>
        <p:nvSpPr>
          <p:cNvPr id="74" name="TextBox 19">
            <a:extLst>
              <a:ext uri="{FF2B5EF4-FFF2-40B4-BE49-F238E27FC236}">
                <a16:creationId xmlns:a16="http://schemas.microsoft.com/office/drawing/2014/main" id="{7F6A2B74-F50E-1E64-6DDB-23AB145B9F94}"/>
              </a:ext>
            </a:extLst>
          </p:cNvPr>
          <p:cNvSpPr txBox="1"/>
          <p:nvPr/>
        </p:nvSpPr>
        <p:spPr>
          <a:xfrm>
            <a:off x="4683374" y="2434167"/>
            <a:ext cx="2792003" cy="1092094"/>
          </a:xfrm>
          <a:prstGeom prst="rect">
            <a:avLst/>
          </a:prstGeom>
        </p:spPr>
        <p:txBody>
          <a:bodyPr wrap="square" lIns="0" tIns="0" rIns="0" bIns="0" rtlCol="0" anchor="t">
            <a:spAutoFit/>
          </a:bodyPr>
          <a:lstStyle/>
          <a:p>
            <a:pPr>
              <a:lnSpc>
                <a:spcPts val="1182"/>
              </a:lnSpc>
            </a:pPr>
            <a:r>
              <a:rPr lang="en-US" sz="1600" dirty="0"/>
              <a:t>The company should concentrate on the US, Canada, Brazil market and implement more promotional campaigns. </a:t>
            </a:r>
            <a:br>
              <a:rPr lang="en-US" sz="1600" dirty="0"/>
            </a:br>
            <a:br>
              <a:rPr lang="en-US" sz="1600" dirty="0"/>
            </a:br>
            <a:r>
              <a:rPr lang="en-US" sz="1600" dirty="0"/>
              <a:t>Increase sales and market penetration in this region</a:t>
            </a:r>
            <a:endParaRPr lang="en-US" sz="1400" spc="83" dirty="0">
              <a:solidFill>
                <a:schemeClr val="accent2">
                  <a:lumMod val="50000"/>
                </a:schemeClr>
              </a:solidFill>
              <a:latin typeface="Montserrat Light"/>
              <a:ea typeface="Montserrat Light"/>
              <a:cs typeface="Montserrat Light"/>
              <a:sym typeface="Montserrat Light"/>
            </a:endParaRPr>
          </a:p>
        </p:txBody>
      </p:sp>
      <p:sp>
        <p:nvSpPr>
          <p:cNvPr id="75" name="TextBox 19">
            <a:extLst>
              <a:ext uri="{FF2B5EF4-FFF2-40B4-BE49-F238E27FC236}">
                <a16:creationId xmlns:a16="http://schemas.microsoft.com/office/drawing/2014/main" id="{8C7497F1-FDF4-DFC5-95E4-5EFC6CA034DE}"/>
              </a:ext>
            </a:extLst>
          </p:cNvPr>
          <p:cNvSpPr txBox="1"/>
          <p:nvPr/>
        </p:nvSpPr>
        <p:spPr>
          <a:xfrm>
            <a:off x="8151335" y="2434167"/>
            <a:ext cx="2792003" cy="1245982"/>
          </a:xfrm>
          <a:prstGeom prst="rect">
            <a:avLst/>
          </a:prstGeom>
        </p:spPr>
        <p:txBody>
          <a:bodyPr wrap="square" lIns="0" tIns="0" rIns="0" bIns="0" rtlCol="0" anchor="t">
            <a:spAutoFit/>
          </a:bodyPr>
          <a:lstStyle/>
          <a:p>
            <a:pPr>
              <a:lnSpc>
                <a:spcPts val="1182"/>
              </a:lnSpc>
            </a:pPr>
            <a:r>
              <a:rPr lang="en-US" sz="1600" dirty="0"/>
              <a:t>Focus on reducing churn in the countries with the highest churn rates. </a:t>
            </a:r>
            <a:br>
              <a:rPr lang="en-US" sz="1600" dirty="0"/>
            </a:br>
            <a:br>
              <a:rPr lang="en-US" sz="1600" dirty="0"/>
            </a:br>
            <a:r>
              <a:rPr lang="en-US" sz="1600" dirty="0"/>
              <a:t>Specially Europe region. Focus on customer at high risk of churn and short term customer to increase customer retention</a:t>
            </a:r>
            <a:endParaRPr lang="en-US" sz="1400" spc="83" dirty="0">
              <a:solidFill>
                <a:schemeClr val="accent2">
                  <a:lumMod val="50000"/>
                </a:schemeClr>
              </a:solidFill>
              <a:latin typeface="Montserrat Light"/>
              <a:ea typeface="Montserrat Light"/>
              <a:cs typeface="Montserrat Light"/>
              <a:sym typeface="Montserrat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rot="-5400000">
            <a:off x="5733163" y="-2174222"/>
            <a:ext cx="725675" cy="12192000"/>
            <a:chOff x="0" y="0"/>
            <a:chExt cx="286687" cy="4816593"/>
          </a:xfrm>
        </p:grpSpPr>
        <p:sp>
          <p:nvSpPr>
            <p:cNvPr id="4" name="Freeform 4"/>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id="5" name="TextBox 5"/>
            <p:cNvSpPr txBox="1"/>
            <p:nvPr/>
          </p:nvSpPr>
          <p:spPr>
            <a:xfrm>
              <a:off x="0" y="-19050"/>
              <a:ext cx="286687" cy="4835643"/>
            </a:xfrm>
            <a:prstGeom prst="rect">
              <a:avLst/>
            </a:prstGeom>
          </p:spPr>
          <p:txBody>
            <a:bodyPr lIns="33867" tIns="33867" rIns="33867" bIns="33867" rtlCol="0" anchor="ctr"/>
            <a:lstStyle/>
            <a:p>
              <a:pPr algn="ctr">
                <a:lnSpc>
                  <a:spcPts val="1906"/>
                </a:lnSpc>
                <a:spcBef>
                  <a:spcPct val="0"/>
                </a:spcBef>
              </a:pPr>
              <a:endParaRPr sz="1200"/>
            </a:p>
          </p:txBody>
        </p:sp>
      </p:grpSp>
      <p:grpSp>
        <p:nvGrpSpPr>
          <p:cNvPr id="7" name="Group 7"/>
          <p:cNvGrpSpPr/>
          <p:nvPr/>
        </p:nvGrpSpPr>
        <p:grpSpPr>
          <a:xfrm>
            <a:off x="1159650" y="2687817"/>
            <a:ext cx="3063337" cy="2382327"/>
            <a:chOff x="0" y="0"/>
            <a:chExt cx="1210207" cy="941166"/>
          </a:xfrm>
        </p:grpSpPr>
        <p:sp>
          <p:nvSpPr>
            <p:cNvPr id="8" name="Freeform 8"/>
            <p:cNvSpPr/>
            <p:nvPr/>
          </p:nvSpPr>
          <p:spPr>
            <a:xfrm>
              <a:off x="0" y="0"/>
              <a:ext cx="1210207" cy="941166"/>
            </a:xfrm>
            <a:custGeom>
              <a:avLst/>
              <a:gdLst/>
              <a:ahLst/>
              <a:cxnLst/>
              <a:rect l="l" t="t" r="r" b="b"/>
              <a:pathLst>
                <a:path w="1210207" h="941166">
                  <a:moveTo>
                    <a:pt x="33697" y="0"/>
                  </a:moveTo>
                  <a:lnTo>
                    <a:pt x="1176510" y="0"/>
                  </a:lnTo>
                  <a:cubicBezTo>
                    <a:pt x="1195120" y="0"/>
                    <a:pt x="1210207" y="15087"/>
                    <a:pt x="1210207" y="33697"/>
                  </a:cubicBezTo>
                  <a:lnTo>
                    <a:pt x="1210207" y="907469"/>
                  </a:lnTo>
                  <a:cubicBezTo>
                    <a:pt x="1210207" y="916406"/>
                    <a:pt x="1206657" y="924977"/>
                    <a:pt x="1200337" y="931297"/>
                  </a:cubicBezTo>
                  <a:cubicBezTo>
                    <a:pt x="1194018" y="937616"/>
                    <a:pt x="1185447" y="941166"/>
                    <a:pt x="1176510" y="941166"/>
                  </a:cubicBezTo>
                  <a:lnTo>
                    <a:pt x="33697" y="941166"/>
                  </a:lnTo>
                  <a:cubicBezTo>
                    <a:pt x="24760" y="941166"/>
                    <a:pt x="16189" y="937616"/>
                    <a:pt x="9870" y="931297"/>
                  </a:cubicBezTo>
                  <a:cubicBezTo>
                    <a:pt x="3550" y="924977"/>
                    <a:pt x="0" y="916406"/>
                    <a:pt x="0" y="907469"/>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id="9" name="TextBox 9"/>
            <p:cNvSpPr txBox="1"/>
            <p:nvPr/>
          </p:nvSpPr>
          <p:spPr>
            <a:xfrm>
              <a:off x="0" y="-19050"/>
              <a:ext cx="1210207" cy="960216"/>
            </a:xfrm>
            <a:prstGeom prst="rect">
              <a:avLst/>
            </a:prstGeom>
          </p:spPr>
          <p:txBody>
            <a:bodyPr lIns="33867" tIns="33867" rIns="33867" bIns="33867" rtlCol="0" anchor="ctr"/>
            <a:lstStyle/>
            <a:p>
              <a:pPr algn="ctr">
                <a:lnSpc>
                  <a:spcPts val="1906"/>
                </a:lnSpc>
              </a:pPr>
              <a:endParaRPr sz="1200"/>
            </a:p>
          </p:txBody>
        </p:sp>
      </p:grpSp>
      <p:sp>
        <p:nvSpPr>
          <p:cNvPr id="10" name="TextBox 10"/>
          <p:cNvSpPr txBox="1"/>
          <p:nvPr/>
        </p:nvSpPr>
        <p:spPr>
          <a:xfrm>
            <a:off x="3103858" y="114433"/>
            <a:ext cx="5936063" cy="574132"/>
          </a:xfrm>
          <a:prstGeom prst="rect">
            <a:avLst/>
          </a:prstGeom>
        </p:spPr>
        <p:txBody>
          <a:bodyPr lIns="0" tIns="0" rIns="0" bIns="0" rtlCol="0" anchor="t">
            <a:spAutoFit/>
          </a:bodyPr>
          <a:lstStyle/>
          <a:p>
            <a:pPr algn="ctr">
              <a:lnSpc>
                <a:spcPts val="4861"/>
              </a:lnSpc>
              <a:spcBef>
                <a:spcPct val="0"/>
              </a:spcBef>
            </a:pPr>
            <a:r>
              <a:rPr lang="en-US" sz="3522" spc="123" dirty="0">
                <a:solidFill>
                  <a:srgbClr val="010101"/>
                </a:solidFill>
                <a:latin typeface="Archivo Black"/>
                <a:ea typeface="Archivo Black"/>
                <a:cs typeface="Archivo Black"/>
                <a:sym typeface="Archivo Black"/>
              </a:rPr>
              <a:t>Strategic Recommendation</a:t>
            </a:r>
          </a:p>
        </p:txBody>
      </p:sp>
      <p:grpSp>
        <p:nvGrpSpPr>
          <p:cNvPr id="12" name="Group 12"/>
          <p:cNvGrpSpPr/>
          <p:nvPr/>
        </p:nvGrpSpPr>
        <p:grpSpPr>
          <a:xfrm>
            <a:off x="1969393" y="2583570"/>
            <a:ext cx="105191" cy="104246"/>
            <a:chOff x="0" y="0"/>
            <a:chExt cx="320400" cy="317520"/>
          </a:xfrm>
        </p:grpSpPr>
        <p:sp>
          <p:nvSpPr>
            <p:cNvPr id="13" name="Freeform 13"/>
            <p:cNvSpPr/>
            <p:nvPr/>
          </p:nvSpPr>
          <p:spPr>
            <a:xfrm>
              <a:off x="0" y="0"/>
              <a:ext cx="320421" cy="329184"/>
            </a:xfrm>
            <a:custGeom>
              <a:avLst/>
              <a:gdLst/>
              <a:ahLst/>
              <a:cxnLst/>
              <a:rect l="l" t="t" r="r" b="b"/>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id="14" name="Group 14"/>
          <p:cNvGrpSpPr/>
          <p:nvPr/>
        </p:nvGrpSpPr>
        <p:grpSpPr>
          <a:xfrm>
            <a:off x="1320987" y="2583570"/>
            <a:ext cx="698519" cy="749342"/>
            <a:chOff x="0" y="0"/>
            <a:chExt cx="2127600" cy="2282400"/>
          </a:xfrm>
          <a:solidFill>
            <a:srgbClr val="F23636"/>
          </a:solidFill>
        </p:grpSpPr>
        <p:sp>
          <p:nvSpPr>
            <p:cNvPr id="15" name="Freeform 15"/>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grpFill/>
          </p:spPr>
        </p:sp>
      </p:grpSp>
      <p:sp>
        <p:nvSpPr>
          <p:cNvPr id="18" name="TextBox 18"/>
          <p:cNvSpPr txBox="1"/>
          <p:nvPr/>
        </p:nvSpPr>
        <p:spPr>
          <a:xfrm>
            <a:off x="2141014" y="2836899"/>
            <a:ext cx="2078865" cy="241285"/>
          </a:xfrm>
          <a:prstGeom prst="rect">
            <a:avLst/>
          </a:prstGeom>
        </p:spPr>
        <p:txBody>
          <a:bodyPr wrap="square" lIns="0" tIns="0" rIns="0" bIns="0" rtlCol="0" anchor="t">
            <a:spAutoFit/>
          </a:bodyPr>
          <a:lstStyle/>
          <a:p>
            <a:pPr marL="0" lvl="1">
              <a:lnSpc>
                <a:spcPts val="1995"/>
              </a:lnSpc>
              <a:spcBef>
                <a:spcPct val="0"/>
              </a:spcBef>
            </a:pPr>
            <a:r>
              <a:rPr lang="en-US" sz="1445" spc="141" dirty="0">
                <a:solidFill>
                  <a:srgbClr val="000000"/>
                </a:solidFill>
                <a:latin typeface="Montserrat Classic Bold"/>
                <a:ea typeface="Montserrat Classic Bold"/>
                <a:cs typeface="Montserrat Classic Bold"/>
                <a:sym typeface="Montserrat Classic Bold"/>
              </a:rPr>
              <a:t>Outcomes</a:t>
            </a:r>
          </a:p>
        </p:txBody>
      </p:sp>
      <p:grpSp>
        <p:nvGrpSpPr>
          <p:cNvPr id="21" name="Group 21"/>
          <p:cNvGrpSpPr/>
          <p:nvPr/>
        </p:nvGrpSpPr>
        <p:grpSpPr>
          <a:xfrm>
            <a:off x="4562778" y="2687817"/>
            <a:ext cx="3063337" cy="2382327"/>
            <a:chOff x="0" y="0"/>
            <a:chExt cx="1210207" cy="941166"/>
          </a:xfrm>
        </p:grpSpPr>
        <p:sp>
          <p:nvSpPr>
            <p:cNvPr id="22" name="Freeform 22"/>
            <p:cNvSpPr/>
            <p:nvPr/>
          </p:nvSpPr>
          <p:spPr>
            <a:xfrm>
              <a:off x="0" y="0"/>
              <a:ext cx="1210207" cy="941166"/>
            </a:xfrm>
            <a:custGeom>
              <a:avLst/>
              <a:gdLst/>
              <a:ahLst/>
              <a:cxnLst/>
              <a:rect l="l" t="t" r="r" b="b"/>
              <a:pathLst>
                <a:path w="1210207" h="941166">
                  <a:moveTo>
                    <a:pt x="33697" y="0"/>
                  </a:moveTo>
                  <a:lnTo>
                    <a:pt x="1176510" y="0"/>
                  </a:lnTo>
                  <a:cubicBezTo>
                    <a:pt x="1195120" y="0"/>
                    <a:pt x="1210207" y="15087"/>
                    <a:pt x="1210207" y="33697"/>
                  </a:cubicBezTo>
                  <a:lnTo>
                    <a:pt x="1210207" y="907469"/>
                  </a:lnTo>
                  <a:cubicBezTo>
                    <a:pt x="1210207" y="916406"/>
                    <a:pt x="1206657" y="924977"/>
                    <a:pt x="1200337" y="931297"/>
                  </a:cubicBezTo>
                  <a:cubicBezTo>
                    <a:pt x="1194018" y="937616"/>
                    <a:pt x="1185447" y="941166"/>
                    <a:pt x="1176510" y="941166"/>
                  </a:cubicBezTo>
                  <a:lnTo>
                    <a:pt x="33697" y="941166"/>
                  </a:lnTo>
                  <a:cubicBezTo>
                    <a:pt x="24760" y="941166"/>
                    <a:pt x="16189" y="937616"/>
                    <a:pt x="9870" y="931297"/>
                  </a:cubicBezTo>
                  <a:cubicBezTo>
                    <a:pt x="3550" y="924977"/>
                    <a:pt x="0" y="916406"/>
                    <a:pt x="0" y="907469"/>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id="23" name="TextBox 23"/>
            <p:cNvSpPr txBox="1"/>
            <p:nvPr/>
          </p:nvSpPr>
          <p:spPr>
            <a:xfrm>
              <a:off x="0" y="-19050"/>
              <a:ext cx="1210207" cy="960216"/>
            </a:xfrm>
            <a:prstGeom prst="rect">
              <a:avLst/>
            </a:prstGeom>
          </p:spPr>
          <p:txBody>
            <a:bodyPr lIns="33867" tIns="33867" rIns="33867" bIns="33867" rtlCol="0" anchor="ctr"/>
            <a:lstStyle/>
            <a:p>
              <a:pPr algn="ctr">
                <a:lnSpc>
                  <a:spcPts val="1906"/>
                </a:lnSpc>
              </a:pPr>
              <a:endParaRPr sz="1200"/>
            </a:p>
          </p:txBody>
        </p:sp>
      </p:grpSp>
      <p:grpSp>
        <p:nvGrpSpPr>
          <p:cNvPr id="24" name="Group 24"/>
          <p:cNvGrpSpPr/>
          <p:nvPr/>
        </p:nvGrpSpPr>
        <p:grpSpPr>
          <a:xfrm>
            <a:off x="5372521" y="2583570"/>
            <a:ext cx="105191" cy="104246"/>
            <a:chOff x="0" y="0"/>
            <a:chExt cx="320400" cy="317520"/>
          </a:xfrm>
        </p:grpSpPr>
        <p:sp>
          <p:nvSpPr>
            <p:cNvPr id="25" name="Freeform 25"/>
            <p:cNvSpPr/>
            <p:nvPr/>
          </p:nvSpPr>
          <p:spPr>
            <a:xfrm>
              <a:off x="0" y="0"/>
              <a:ext cx="320421" cy="329184"/>
            </a:xfrm>
            <a:custGeom>
              <a:avLst/>
              <a:gdLst/>
              <a:ahLst/>
              <a:cxnLst/>
              <a:rect l="l" t="t" r="r" b="b"/>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id="26" name="Group 26"/>
          <p:cNvGrpSpPr/>
          <p:nvPr/>
        </p:nvGrpSpPr>
        <p:grpSpPr>
          <a:xfrm>
            <a:off x="4724115" y="2583570"/>
            <a:ext cx="698519" cy="749342"/>
            <a:chOff x="0" y="0"/>
            <a:chExt cx="2127600" cy="2282400"/>
          </a:xfrm>
          <a:solidFill>
            <a:srgbClr val="F23636"/>
          </a:solidFill>
        </p:grpSpPr>
        <p:sp>
          <p:nvSpPr>
            <p:cNvPr id="27" name="Freeform 27"/>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grpFill/>
          </p:spPr>
        </p:sp>
      </p:grpSp>
      <p:sp>
        <p:nvSpPr>
          <p:cNvPr id="30" name="TextBox 30"/>
          <p:cNvSpPr txBox="1"/>
          <p:nvPr/>
        </p:nvSpPr>
        <p:spPr>
          <a:xfrm>
            <a:off x="5425606" y="2836899"/>
            <a:ext cx="2248729" cy="241285"/>
          </a:xfrm>
          <a:prstGeom prst="rect">
            <a:avLst/>
          </a:prstGeom>
        </p:spPr>
        <p:txBody>
          <a:bodyPr wrap="square" lIns="0" tIns="0" rIns="0" bIns="0" rtlCol="0" anchor="t">
            <a:spAutoFit/>
          </a:bodyPr>
          <a:lstStyle/>
          <a:p>
            <a:pPr marL="0" lvl="1">
              <a:lnSpc>
                <a:spcPts val="1995"/>
              </a:lnSpc>
              <a:spcBef>
                <a:spcPct val="0"/>
              </a:spcBef>
            </a:pPr>
            <a:r>
              <a:rPr lang="en-US" sz="1445" spc="141" dirty="0">
                <a:solidFill>
                  <a:srgbClr val="000000"/>
                </a:solidFill>
                <a:latin typeface="Montserrat Classic Bold"/>
                <a:ea typeface="Montserrat Classic Bold"/>
                <a:cs typeface="Montserrat Classic Bold"/>
                <a:sym typeface="Montserrat Classic Bold"/>
              </a:rPr>
              <a:t>Outcomes</a:t>
            </a:r>
          </a:p>
        </p:txBody>
      </p:sp>
      <p:sp>
        <p:nvSpPr>
          <p:cNvPr id="31" name="TextBox 31"/>
          <p:cNvSpPr txBox="1"/>
          <p:nvPr/>
        </p:nvSpPr>
        <p:spPr>
          <a:xfrm>
            <a:off x="4724115" y="3638389"/>
            <a:ext cx="2766332" cy="477310"/>
          </a:xfrm>
          <a:prstGeom prst="rect">
            <a:avLst/>
          </a:prstGeom>
        </p:spPr>
        <p:txBody>
          <a:bodyPr wrap="square" lIns="0" tIns="0" rIns="0" bIns="0" rtlCol="0" anchor="t">
            <a:spAutoFit/>
          </a:bodyPr>
          <a:lstStyle/>
          <a:p>
            <a:pPr>
              <a:lnSpc>
                <a:spcPts val="1182"/>
              </a:lnSpc>
            </a:pPr>
            <a:r>
              <a:rPr lang="en-US" sz="1600" spc="83" dirty="0">
                <a:latin typeface="Calibri body"/>
                <a:ea typeface="Montserrat Light"/>
                <a:cs typeface="Montserrat Light"/>
                <a:sym typeface="Montserrat Light"/>
              </a:rPr>
              <a:t>Improved customer satisfaction and retention rates</a:t>
            </a:r>
          </a:p>
        </p:txBody>
      </p:sp>
      <p:grpSp>
        <p:nvGrpSpPr>
          <p:cNvPr id="33" name="Group 33"/>
          <p:cNvGrpSpPr/>
          <p:nvPr/>
        </p:nvGrpSpPr>
        <p:grpSpPr>
          <a:xfrm>
            <a:off x="7969014" y="2687817"/>
            <a:ext cx="3063337" cy="2382327"/>
            <a:chOff x="0" y="0"/>
            <a:chExt cx="1210207" cy="941166"/>
          </a:xfrm>
        </p:grpSpPr>
        <p:sp>
          <p:nvSpPr>
            <p:cNvPr id="34" name="Freeform 34"/>
            <p:cNvSpPr/>
            <p:nvPr/>
          </p:nvSpPr>
          <p:spPr>
            <a:xfrm>
              <a:off x="0" y="0"/>
              <a:ext cx="1210207" cy="941166"/>
            </a:xfrm>
            <a:custGeom>
              <a:avLst/>
              <a:gdLst/>
              <a:ahLst/>
              <a:cxnLst/>
              <a:rect l="l" t="t" r="r" b="b"/>
              <a:pathLst>
                <a:path w="1210207" h="941166">
                  <a:moveTo>
                    <a:pt x="33697" y="0"/>
                  </a:moveTo>
                  <a:lnTo>
                    <a:pt x="1176510" y="0"/>
                  </a:lnTo>
                  <a:cubicBezTo>
                    <a:pt x="1195120" y="0"/>
                    <a:pt x="1210207" y="15087"/>
                    <a:pt x="1210207" y="33697"/>
                  </a:cubicBezTo>
                  <a:lnTo>
                    <a:pt x="1210207" y="907469"/>
                  </a:lnTo>
                  <a:cubicBezTo>
                    <a:pt x="1210207" y="916406"/>
                    <a:pt x="1206657" y="924977"/>
                    <a:pt x="1200337" y="931297"/>
                  </a:cubicBezTo>
                  <a:cubicBezTo>
                    <a:pt x="1194018" y="937616"/>
                    <a:pt x="1185447" y="941166"/>
                    <a:pt x="1176510" y="941166"/>
                  </a:cubicBezTo>
                  <a:lnTo>
                    <a:pt x="33697" y="941166"/>
                  </a:lnTo>
                  <a:cubicBezTo>
                    <a:pt x="24760" y="941166"/>
                    <a:pt x="16189" y="937616"/>
                    <a:pt x="9870" y="931297"/>
                  </a:cubicBezTo>
                  <a:cubicBezTo>
                    <a:pt x="3550" y="924977"/>
                    <a:pt x="0" y="916406"/>
                    <a:pt x="0" y="907469"/>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id="35" name="TextBox 35"/>
            <p:cNvSpPr txBox="1"/>
            <p:nvPr/>
          </p:nvSpPr>
          <p:spPr>
            <a:xfrm>
              <a:off x="0" y="-19050"/>
              <a:ext cx="1210207" cy="960216"/>
            </a:xfrm>
            <a:prstGeom prst="rect">
              <a:avLst/>
            </a:prstGeom>
          </p:spPr>
          <p:txBody>
            <a:bodyPr lIns="33867" tIns="33867" rIns="33867" bIns="33867" rtlCol="0" anchor="ctr"/>
            <a:lstStyle/>
            <a:p>
              <a:pPr algn="ctr">
                <a:lnSpc>
                  <a:spcPts val="1906"/>
                </a:lnSpc>
              </a:pPr>
              <a:endParaRPr sz="1200"/>
            </a:p>
          </p:txBody>
        </p:sp>
      </p:grpSp>
      <p:grpSp>
        <p:nvGrpSpPr>
          <p:cNvPr id="36" name="Group 36"/>
          <p:cNvGrpSpPr/>
          <p:nvPr/>
        </p:nvGrpSpPr>
        <p:grpSpPr>
          <a:xfrm>
            <a:off x="8778757" y="2583570"/>
            <a:ext cx="105191" cy="104246"/>
            <a:chOff x="0" y="0"/>
            <a:chExt cx="320400" cy="317520"/>
          </a:xfrm>
        </p:grpSpPr>
        <p:sp>
          <p:nvSpPr>
            <p:cNvPr id="37" name="Freeform 37"/>
            <p:cNvSpPr/>
            <p:nvPr/>
          </p:nvSpPr>
          <p:spPr>
            <a:xfrm>
              <a:off x="0" y="0"/>
              <a:ext cx="320421" cy="329184"/>
            </a:xfrm>
            <a:custGeom>
              <a:avLst/>
              <a:gdLst/>
              <a:ahLst/>
              <a:cxnLst/>
              <a:rect l="l" t="t" r="r" b="b"/>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id="38" name="Group 38"/>
          <p:cNvGrpSpPr/>
          <p:nvPr/>
        </p:nvGrpSpPr>
        <p:grpSpPr>
          <a:xfrm>
            <a:off x="8130352" y="2583570"/>
            <a:ext cx="698519" cy="749342"/>
            <a:chOff x="0" y="0"/>
            <a:chExt cx="2127600" cy="2282400"/>
          </a:xfrm>
          <a:solidFill>
            <a:srgbClr val="F23636"/>
          </a:solidFill>
        </p:grpSpPr>
        <p:sp>
          <p:nvSpPr>
            <p:cNvPr id="39" name="Freeform 39"/>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grpFill/>
          </p:spPr>
        </p:sp>
      </p:grpSp>
      <p:sp>
        <p:nvSpPr>
          <p:cNvPr id="42" name="TextBox 42"/>
          <p:cNvSpPr txBox="1"/>
          <p:nvPr/>
        </p:nvSpPr>
        <p:spPr>
          <a:xfrm>
            <a:off x="8950378" y="2836899"/>
            <a:ext cx="1830261" cy="241285"/>
          </a:xfrm>
          <a:prstGeom prst="rect">
            <a:avLst/>
          </a:prstGeom>
        </p:spPr>
        <p:txBody>
          <a:bodyPr lIns="0" tIns="0" rIns="0" bIns="0" rtlCol="0" anchor="t">
            <a:spAutoFit/>
          </a:bodyPr>
          <a:lstStyle/>
          <a:p>
            <a:pPr marL="0" lvl="1">
              <a:lnSpc>
                <a:spcPts val="1995"/>
              </a:lnSpc>
              <a:spcBef>
                <a:spcPct val="0"/>
              </a:spcBef>
            </a:pPr>
            <a:r>
              <a:rPr lang="en-US" sz="1445" spc="141" dirty="0">
                <a:solidFill>
                  <a:srgbClr val="000000"/>
                </a:solidFill>
                <a:latin typeface="Montserrat Classic Bold"/>
                <a:ea typeface="Montserrat Classic Bold"/>
                <a:cs typeface="Montserrat Classic Bold"/>
                <a:sym typeface="Montserrat Classic Bold"/>
              </a:rPr>
              <a:t>Outcomes</a:t>
            </a:r>
          </a:p>
        </p:txBody>
      </p:sp>
      <p:grpSp>
        <p:nvGrpSpPr>
          <p:cNvPr id="17" name="Group 3">
            <a:extLst>
              <a:ext uri="{FF2B5EF4-FFF2-40B4-BE49-F238E27FC236}">
                <a16:creationId xmlns:a16="http://schemas.microsoft.com/office/drawing/2014/main" id="{E9F2E6D6-F596-FF67-E189-17DE838C028F}"/>
              </a:ext>
            </a:extLst>
          </p:cNvPr>
          <p:cNvGrpSpPr/>
          <p:nvPr/>
        </p:nvGrpSpPr>
        <p:grpSpPr>
          <a:xfrm>
            <a:off x="70951" y="95200"/>
            <a:ext cx="9237785" cy="857123"/>
            <a:chOff x="0" y="0"/>
            <a:chExt cx="1876002" cy="218865"/>
          </a:xfrm>
        </p:grpSpPr>
        <p:sp>
          <p:nvSpPr>
            <p:cNvPr id="20" name="Freeform 4">
              <a:extLst>
                <a:ext uri="{FF2B5EF4-FFF2-40B4-BE49-F238E27FC236}">
                  <a16:creationId xmlns:a16="http://schemas.microsoft.com/office/drawing/2014/main" id="{BFA96F34-8068-1B58-3CB4-9689CFACFFC2}"/>
                </a:ext>
              </a:extLst>
            </p:cNvPr>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gradFill>
              <a:gsLst>
                <a:gs pos="0">
                  <a:schemeClr val="tx1">
                    <a:lumMod val="95000"/>
                    <a:lumOff val="5000"/>
                  </a:schemeClr>
                </a:gs>
                <a:gs pos="100000">
                  <a:schemeClr val="bg1">
                    <a:lumMod val="50000"/>
                  </a:schemeClr>
                </a:gs>
              </a:gsLst>
              <a:lin ang="0" scaled="0"/>
            </a:gradFill>
            <a:ln cap="sq">
              <a:noFill/>
              <a:prstDash val="solid"/>
              <a:miter/>
            </a:ln>
          </p:spPr>
        </p:sp>
        <p:sp>
          <p:nvSpPr>
            <p:cNvPr id="28" name="TextBox 5">
              <a:extLst>
                <a:ext uri="{FF2B5EF4-FFF2-40B4-BE49-F238E27FC236}">
                  <a16:creationId xmlns:a16="http://schemas.microsoft.com/office/drawing/2014/main" id="{9D92ADE2-1937-22D3-A91F-B5F99CCD17D3}"/>
                </a:ext>
              </a:extLst>
            </p:cNvPr>
            <p:cNvSpPr txBox="1"/>
            <p:nvPr/>
          </p:nvSpPr>
          <p:spPr>
            <a:xfrm>
              <a:off x="101600" y="-19050"/>
              <a:ext cx="1672802" cy="237915"/>
            </a:xfrm>
            <a:prstGeom prst="rect">
              <a:avLst/>
            </a:prstGeom>
          </p:spPr>
          <p:txBody>
            <a:bodyPr lIns="33867" tIns="33867" rIns="33867" bIns="33867" rtlCol="0" anchor="ctr"/>
            <a:lstStyle/>
            <a:p>
              <a:pPr algn="ctr">
                <a:lnSpc>
                  <a:spcPts val="1906"/>
                </a:lnSpc>
                <a:spcBef>
                  <a:spcPct val="0"/>
                </a:spcBef>
              </a:pPr>
              <a:endParaRPr sz="1200"/>
            </a:p>
          </p:txBody>
        </p:sp>
      </p:grpSp>
      <p:sp>
        <p:nvSpPr>
          <p:cNvPr id="29" name="TextBox 27">
            <a:extLst>
              <a:ext uri="{FF2B5EF4-FFF2-40B4-BE49-F238E27FC236}">
                <a16:creationId xmlns:a16="http://schemas.microsoft.com/office/drawing/2014/main" id="{3BB04BF3-0C98-82C6-C904-1C8C88472646}"/>
              </a:ext>
            </a:extLst>
          </p:cNvPr>
          <p:cNvSpPr txBox="1"/>
          <p:nvPr/>
        </p:nvSpPr>
        <p:spPr>
          <a:xfrm>
            <a:off x="973976" y="258668"/>
            <a:ext cx="6205553" cy="530273"/>
          </a:xfrm>
          <a:prstGeom prst="rect">
            <a:avLst/>
          </a:prstGeom>
        </p:spPr>
        <p:txBody>
          <a:bodyPr lIns="0" tIns="0" rIns="0" bIns="0" rtlCol="0" anchor="t">
            <a:spAutoFit/>
          </a:bodyPr>
          <a:lstStyle/>
          <a:p>
            <a:pPr algn="ctr">
              <a:lnSpc>
                <a:spcPts val="4366"/>
              </a:lnSpc>
              <a:spcBef>
                <a:spcPct val="0"/>
              </a:spcBef>
            </a:pPr>
            <a:r>
              <a:rPr lang="en-US" sz="3163" spc="25" dirty="0">
                <a:solidFill>
                  <a:srgbClr val="FFFFFF"/>
                </a:solidFill>
                <a:latin typeface="Archivo Black"/>
                <a:ea typeface="Archivo Black"/>
                <a:cs typeface="Archivo Black"/>
                <a:sym typeface="Archivo Black"/>
              </a:rPr>
              <a:t>Expected Outcomes</a:t>
            </a:r>
          </a:p>
        </p:txBody>
      </p:sp>
      <p:sp>
        <p:nvSpPr>
          <p:cNvPr id="46" name="TextBox 19">
            <a:extLst>
              <a:ext uri="{FF2B5EF4-FFF2-40B4-BE49-F238E27FC236}">
                <a16:creationId xmlns:a16="http://schemas.microsoft.com/office/drawing/2014/main" id="{56B7349B-08ED-0AB9-3D97-E9CA8F69A215}"/>
              </a:ext>
            </a:extLst>
          </p:cNvPr>
          <p:cNvSpPr txBox="1"/>
          <p:nvPr/>
        </p:nvSpPr>
        <p:spPr>
          <a:xfrm>
            <a:off x="1427876" y="3640850"/>
            <a:ext cx="2792003" cy="477310"/>
          </a:xfrm>
          <a:prstGeom prst="rect">
            <a:avLst/>
          </a:prstGeom>
        </p:spPr>
        <p:txBody>
          <a:bodyPr wrap="square" lIns="0" tIns="0" rIns="0" bIns="0" rtlCol="0" anchor="t">
            <a:spAutoFit/>
          </a:bodyPr>
          <a:lstStyle/>
          <a:p>
            <a:pPr>
              <a:lnSpc>
                <a:spcPts val="1182"/>
              </a:lnSpc>
            </a:pPr>
            <a:r>
              <a:rPr lang="en-US" sz="1600" spc="83" dirty="0">
                <a:latin typeface="Calibri body"/>
                <a:ea typeface="Montserrat Light"/>
                <a:cs typeface="Montserrat Light"/>
                <a:sym typeface="Montserrat Light"/>
              </a:rPr>
              <a:t>Increased market Penetration and customer base expansion.</a:t>
            </a:r>
          </a:p>
        </p:txBody>
      </p:sp>
      <p:grpSp>
        <p:nvGrpSpPr>
          <p:cNvPr id="6" name="Group 28">
            <a:extLst>
              <a:ext uri="{FF2B5EF4-FFF2-40B4-BE49-F238E27FC236}">
                <a16:creationId xmlns:a16="http://schemas.microsoft.com/office/drawing/2014/main" id="{E99E9172-7DE7-9B26-5245-5377BA512026}"/>
              </a:ext>
            </a:extLst>
          </p:cNvPr>
          <p:cNvGrpSpPr/>
          <p:nvPr/>
        </p:nvGrpSpPr>
        <p:grpSpPr>
          <a:xfrm>
            <a:off x="675862" y="1029423"/>
            <a:ext cx="3792736" cy="183659"/>
            <a:chOff x="0" y="0"/>
            <a:chExt cx="4519796" cy="218865"/>
          </a:xfrm>
        </p:grpSpPr>
        <p:sp>
          <p:nvSpPr>
            <p:cNvPr id="11" name="Freeform 29">
              <a:extLst>
                <a:ext uri="{FF2B5EF4-FFF2-40B4-BE49-F238E27FC236}">
                  <a16:creationId xmlns:a16="http://schemas.microsoft.com/office/drawing/2014/main" id="{AC28408D-72DE-53C0-4CE5-C009800883DC}"/>
                </a:ext>
              </a:extLst>
            </p:cNvPr>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id="16" name="TextBox 30">
              <a:extLst>
                <a:ext uri="{FF2B5EF4-FFF2-40B4-BE49-F238E27FC236}">
                  <a16:creationId xmlns:a16="http://schemas.microsoft.com/office/drawing/2014/main" id="{482F6CC4-24F2-F42D-9535-09C4043F0AC5}"/>
                </a:ext>
              </a:extLst>
            </p:cNvPr>
            <p:cNvSpPr txBox="1"/>
            <p:nvPr/>
          </p:nvSpPr>
          <p:spPr>
            <a:xfrm>
              <a:off x="101600" y="-19050"/>
              <a:ext cx="4316596" cy="237915"/>
            </a:xfrm>
            <a:prstGeom prst="rect">
              <a:avLst/>
            </a:prstGeom>
          </p:spPr>
          <p:txBody>
            <a:bodyPr lIns="33867" tIns="33867" rIns="33867" bIns="33867" rtlCol="0" anchor="ctr"/>
            <a:lstStyle/>
            <a:p>
              <a:pPr algn="ctr">
                <a:lnSpc>
                  <a:spcPts val="1906"/>
                </a:lnSpc>
                <a:spcBef>
                  <a:spcPct val="0"/>
                </a:spcBef>
              </a:pPr>
              <a:endParaRPr sz="1200"/>
            </a:p>
          </p:txBody>
        </p:sp>
      </p:grpSp>
      <p:sp>
        <p:nvSpPr>
          <p:cNvPr id="19" name="TextBox 31">
            <a:extLst>
              <a:ext uri="{FF2B5EF4-FFF2-40B4-BE49-F238E27FC236}">
                <a16:creationId xmlns:a16="http://schemas.microsoft.com/office/drawing/2014/main" id="{E70C240B-B18C-D20A-917F-53AE18BFF103}"/>
              </a:ext>
            </a:extLst>
          </p:cNvPr>
          <p:cNvSpPr txBox="1"/>
          <p:nvPr/>
        </p:nvSpPr>
        <p:spPr>
          <a:xfrm>
            <a:off x="8110334" y="3638389"/>
            <a:ext cx="2766332" cy="323422"/>
          </a:xfrm>
          <a:prstGeom prst="rect">
            <a:avLst/>
          </a:prstGeom>
        </p:spPr>
        <p:txBody>
          <a:bodyPr wrap="square" lIns="0" tIns="0" rIns="0" bIns="0" rtlCol="0" anchor="t">
            <a:spAutoFit/>
          </a:bodyPr>
          <a:lstStyle/>
          <a:p>
            <a:pPr>
              <a:lnSpc>
                <a:spcPts val="1182"/>
              </a:lnSpc>
            </a:pPr>
            <a:r>
              <a:rPr lang="en-US" sz="1600" spc="83" dirty="0">
                <a:latin typeface="Calibri body"/>
                <a:ea typeface="Montserrat Light"/>
                <a:cs typeface="Montserrat Light"/>
                <a:sym typeface="Montserrat Light"/>
              </a:rPr>
              <a:t>Higher overall revenue and profitability.</a:t>
            </a:r>
          </a:p>
        </p:txBody>
      </p:sp>
    </p:spTree>
    <p:extLst>
      <p:ext uri="{BB962C8B-B14F-4D97-AF65-F5344CB8AC3E}">
        <p14:creationId xmlns:p14="http://schemas.microsoft.com/office/powerpoint/2010/main" val="2611702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3">
            <a:extLst>
              <a:ext uri="{FF2B5EF4-FFF2-40B4-BE49-F238E27FC236}">
                <a16:creationId xmlns:a16="http://schemas.microsoft.com/office/drawing/2014/main" id="{F28E72DB-2B8C-D6F5-E9CF-70CB078641F5}"/>
              </a:ext>
            </a:extLst>
          </p:cNvPr>
          <p:cNvGrpSpPr/>
          <p:nvPr/>
        </p:nvGrpSpPr>
        <p:grpSpPr>
          <a:xfrm>
            <a:off x="1760241" y="279862"/>
            <a:ext cx="9237785" cy="857123"/>
            <a:chOff x="0" y="0"/>
            <a:chExt cx="1876002" cy="218865"/>
          </a:xfrm>
        </p:grpSpPr>
        <p:sp>
          <p:nvSpPr>
            <p:cNvPr id="44" name="Freeform 4">
              <a:extLst>
                <a:ext uri="{FF2B5EF4-FFF2-40B4-BE49-F238E27FC236}">
                  <a16:creationId xmlns:a16="http://schemas.microsoft.com/office/drawing/2014/main" id="{76494714-BD3C-FA2A-9B6B-0890EE1ACF76}"/>
                </a:ext>
              </a:extLst>
            </p:cNvPr>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gradFill>
              <a:gsLst>
                <a:gs pos="0">
                  <a:schemeClr val="tx1">
                    <a:lumMod val="95000"/>
                    <a:lumOff val="5000"/>
                  </a:schemeClr>
                </a:gs>
                <a:gs pos="100000">
                  <a:schemeClr val="bg1">
                    <a:lumMod val="50000"/>
                  </a:schemeClr>
                </a:gs>
              </a:gsLst>
              <a:lin ang="0" scaled="0"/>
            </a:gradFill>
            <a:ln cap="sq">
              <a:noFill/>
              <a:prstDash val="solid"/>
              <a:miter/>
            </a:ln>
          </p:spPr>
        </p:sp>
        <p:sp>
          <p:nvSpPr>
            <p:cNvPr id="45" name="TextBox 5">
              <a:extLst>
                <a:ext uri="{FF2B5EF4-FFF2-40B4-BE49-F238E27FC236}">
                  <a16:creationId xmlns:a16="http://schemas.microsoft.com/office/drawing/2014/main" id="{B0DEA58A-B80D-4AD0-B373-E4323DCDC084}"/>
                </a:ext>
              </a:extLst>
            </p:cNvPr>
            <p:cNvSpPr txBox="1"/>
            <p:nvPr/>
          </p:nvSpPr>
          <p:spPr>
            <a:xfrm>
              <a:off x="101600" y="-19050"/>
              <a:ext cx="1672802" cy="237915"/>
            </a:xfrm>
            <a:prstGeom prst="rect">
              <a:avLst/>
            </a:prstGeom>
          </p:spPr>
          <p:txBody>
            <a:bodyPr lIns="33867" tIns="33867" rIns="33867" bIns="33867" rtlCol="0" anchor="ctr"/>
            <a:lstStyle/>
            <a:p>
              <a:pPr algn="ctr">
                <a:lnSpc>
                  <a:spcPts val="1906"/>
                </a:lnSpc>
                <a:spcBef>
                  <a:spcPct val="0"/>
                </a:spcBef>
              </a:pPr>
              <a:endParaRPr sz="1200"/>
            </a:p>
          </p:txBody>
        </p:sp>
      </p:grpSp>
      <p:sp>
        <p:nvSpPr>
          <p:cNvPr id="30" name="TextBox 30"/>
          <p:cNvSpPr txBox="1"/>
          <p:nvPr/>
        </p:nvSpPr>
        <p:spPr>
          <a:xfrm>
            <a:off x="2355878" y="428005"/>
            <a:ext cx="7270693" cy="515590"/>
          </a:xfrm>
          <a:prstGeom prst="rect">
            <a:avLst/>
          </a:prstGeom>
        </p:spPr>
        <p:txBody>
          <a:bodyPr lIns="0" tIns="0" rIns="0" bIns="0" rtlCol="0" anchor="t">
            <a:spAutoFit/>
          </a:bodyPr>
          <a:lstStyle/>
          <a:p>
            <a:pPr algn="ctr">
              <a:lnSpc>
                <a:spcPts val="4366"/>
              </a:lnSpc>
              <a:spcBef>
                <a:spcPct val="0"/>
              </a:spcBef>
            </a:pPr>
            <a:r>
              <a:rPr lang="en-US" sz="3163" spc="25" dirty="0">
                <a:solidFill>
                  <a:schemeClr val="bg1"/>
                </a:solidFill>
                <a:latin typeface="Archivo Black"/>
                <a:ea typeface="Archivo Black"/>
                <a:cs typeface="Archivo Black"/>
                <a:sym typeface="Archivo Black"/>
              </a:rPr>
              <a:t>Conclusion</a:t>
            </a:r>
          </a:p>
        </p:txBody>
      </p:sp>
      <p:sp>
        <p:nvSpPr>
          <p:cNvPr id="3" name="TextBox 11">
            <a:extLst>
              <a:ext uri="{FF2B5EF4-FFF2-40B4-BE49-F238E27FC236}">
                <a16:creationId xmlns:a16="http://schemas.microsoft.com/office/drawing/2014/main" id="{E6514667-568C-E5D4-CED0-D72A016AC189}"/>
              </a:ext>
            </a:extLst>
          </p:cNvPr>
          <p:cNvSpPr txBox="1"/>
          <p:nvPr/>
        </p:nvSpPr>
        <p:spPr>
          <a:xfrm>
            <a:off x="1673529" y="1318161"/>
            <a:ext cx="8829494" cy="4062651"/>
          </a:xfrm>
          <a:prstGeom prst="rect">
            <a:avLst/>
          </a:prstGeom>
        </p:spPr>
        <p:txBody>
          <a:bodyPr wrap="square" lIns="0" tIns="0" rIns="0" bIns="0" rtlCol="0" anchor="t">
            <a:spAutoFit/>
          </a:bodyPr>
          <a:lstStyle/>
          <a:p>
            <a:pPr marL="285750" indent="-285750">
              <a:buFont typeface="Arial" panose="020B0604020202020204" pitchFamily="34" charset="0"/>
              <a:buChar char="•"/>
            </a:pPr>
            <a:r>
              <a:rPr lang="en-US" sz="2400" dirty="0"/>
              <a:t>By analyzing music store data, we've identified Customer churn, risk profile and demographics.</a:t>
            </a:r>
          </a:p>
          <a:p>
            <a:pPr marL="285750" indent="-285750">
              <a:buFont typeface="Arial" panose="020B0604020202020204" pitchFamily="34" charset="0"/>
              <a:buChar char="•"/>
            </a:pPr>
            <a:r>
              <a:rPr lang="en-US" sz="2400" dirty="0"/>
              <a:t>USA is the leading country and is where store can focus more</a:t>
            </a:r>
          </a:p>
          <a:p>
            <a:pPr marL="285750" indent="-285750">
              <a:buFont typeface="Arial" panose="020B0604020202020204" pitchFamily="34" charset="0"/>
              <a:buChar char="•"/>
            </a:pPr>
            <a:r>
              <a:rPr lang="en-US" sz="2400" dirty="0"/>
              <a:t>The overall customer churn is 19.44 which can be further reduced by campaigns for customer retention.</a:t>
            </a:r>
          </a:p>
          <a:p>
            <a:pPr marL="285750" indent="-285750">
              <a:buFont typeface="Arial" panose="020B0604020202020204" pitchFamily="34" charset="0"/>
              <a:buChar char="•"/>
            </a:pPr>
            <a:r>
              <a:rPr lang="en-US" sz="2400" dirty="0"/>
              <a:t>The Chinook Music Store has a significant opportunity to expand its market reach and improve customer satisfaction by focusing on targeted marketing, customer retention, and leveraging data-driven insights.</a:t>
            </a:r>
          </a:p>
          <a:p>
            <a:pPr marL="285750" indent="-285750">
              <a:buFont typeface="Arial" panose="020B0604020202020204" pitchFamily="34" charset="0"/>
              <a:buChar char="•"/>
            </a:pPr>
            <a:r>
              <a:rPr lang="en-US" sz="2400" dirty="0"/>
              <a:t> By implementing the recommended strategies, the company can achieve sustainable growth and success in the physical music market.</a:t>
            </a:r>
            <a:endParaRPr lang="en-US" sz="2000" dirty="0">
              <a:solidFill>
                <a:srgbClr val="100F0D"/>
              </a:solidFill>
              <a:latin typeface="Montserrat Light"/>
              <a:ea typeface="Montserrat Light"/>
              <a:cs typeface="Montserrat Light"/>
              <a:sym typeface="Montserrat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p:spPr>
      </p:sp>
      <p:grpSp>
        <p:nvGrpSpPr>
          <p:cNvPr id="3" name="Group 3"/>
          <p:cNvGrpSpPr/>
          <p:nvPr/>
        </p:nvGrpSpPr>
        <p:grpSpPr>
          <a:xfrm>
            <a:off x="70951" y="95200"/>
            <a:ext cx="9237785" cy="857123"/>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gradFill>
              <a:gsLst>
                <a:gs pos="0">
                  <a:schemeClr val="tx1">
                    <a:lumMod val="95000"/>
                    <a:lumOff val="5000"/>
                  </a:schemeClr>
                </a:gs>
                <a:gs pos="100000">
                  <a:schemeClr val="bg1">
                    <a:lumMod val="50000"/>
                  </a:schemeClr>
                </a:gs>
              </a:gsLst>
              <a:lin ang="0" scaled="0"/>
            </a:gradFill>
            <a:ln cap="sq">
              <a:noFill/>
              <a:prstDash val="solid"/>
              <a:miter/>
            </a:ln>
          </p:spPr>
        </p:sp>
        <p:sp>
          <p:nvSpPr>
            <p:cNvPr id="5" name="TextBox 5"/>
            <p:cNvSpPr txBox="1"/>
            <p:nvPr/>
          </p:nvSpPr>
          <p:spPr>
            <a:xfrm>
              <a:off x="101600" y="-19050"/>
              <a:ext cx="1672802" cy="237915"/>
            </a:xfrm>
            <a:prstGeom prst="rect">
              <a:avLst/>
            </a:prstGeom>
          </p:spPr>
          <p:txBody>
            <a:bodyPr lIns="33867" tIns="33867" rIns="33867" bIns="33867" rtlCol="0" anchor="ctr"/>
            <a:lstStyle/>
            <a:p>
              <a:pPr algn="ctr">
                <a:lnSpc>
                  <a:spcPts val="1906"/>
                </a:lnSpc>
                <a:spcBef>
                  <a:spcPct val="0"/>
                </a:spcBef>
              </a:pPr>
              <a:endParaRPr sz="1200"/>
            </a:p>
          </p:txBody>
        </p:sp>
      </p:grpSp>
      <p:grpSp>
        <p:nvGrpSpPr>
          <p:cNvPr id="6" name="Group 6"/>
          <p:cNvGrpSpPr/>
          <p:nvPr/>
        </p:nvGrpSpPr>
        <p:grpSpPr>
          <a:xfrm>
            <a:off x="1196320" y="1509367"/>
            <a:ext cx="490767" cy="593017"/>
            <a:chOff x="0" y="-5537"/>
            <a:chExt cx="193883" cy="234278"/>
          </a:xfrm>
        </p:grpSpPr>
        <p:sp>
          <p:nvSpPr>
            <p:cNvPr id="7" name="Freeform 7"/>
            <p:cNvSpPr/>
            <p:nvPr/>
          </p:nvSpPr>
          <p:spPr>
            <a:xfrm>
              <a:off x="0" y="0"/>
              <a:ext cx="193883" cy="167603"/>
            </a:xfrm>
            <a:custGeom>
              <a:avLst/>
              <a:gdLst/>
              <a:ahLst/>
              <a:cxnLst/>
              <a:rect l="l" t="t" r="r" b="b"/>
              <a:pathLst>
                <a:path w="193883" h="16760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F23636"/>
            </a:solidFill>
          </p:spPr>
        </p:sp>
        <p:sp>
          <p:nvSpPr>
            <p:cNvPr id="8" name="TextBox 8"/>
            <p:cNvSpPr txBox="1"/>
            <p:nvPr/>
          </p:nvSpPr>
          <p:spPr>
            <a:xfrm>
              <a:off x="0" y="-5537"/>
              <a:ext cx="193883" cy="234278"/>
            </a:xfrm>
            <a:prstGeom prst="rect">
              <a:avLst/>
            </a:prstGeom>
          </p:spPr>
          <p:txBody>
            <a:bodyPr lIns="33867" tIns="33867" rIns="33867" bIns="33867" rtlCol="0" anchor="t"/>
            <a:lstStyle/>
            <a:p>
              <a:pPr algn="ctr">
                <a:lnSpc>
                  <a:spcPts val="2743"/>
                </a:lnSpc>
                <a:spcBef>
                  <a:spcPct val="0"/>
                </a:spcBef>
              </a:pPr>
              <a:r>
                <a:rPr lang="en-US" sz="1987" spc="19" dirty="0">
                  <a:solidFill>
                    <a:srgbClr val="FFFFFF"/>
                  </a:solidFill>
                  <a:latin typeface="Montserrat Classic Bold"/>
                  <a:ea typeface="Montserrat Classic Bold"/>
                  <a:cs typeface="Montserrat Classic Bold"/>
                  <a:sym typeface="Montserrat Classic Bold"/>
                </a:rPr>
                <a:t>01</a:t>
              </a:r>
            </a:p>
          </p:txBody>
        </p:sp>
      </p:grpSp>
      <p:sp>
        <p:nvSpPr>
          <p:cNvPr id="9" name="TextBox 9"/>
          <p:cNvSpPr txBox="1"/>
          <p:nvPr/>
        </p:nvSpPr>
        <p:spPr>
          <a:xfrm>
            <a:off x="1792698" y="1586043"/>
            <a:ext cx="5544221" cy="3924151"/>
          </a:xfrm>
          <a:prstGeom prst="rect">
            <a:avLst/>
          </a:prstGeom>
        </p:spPr>
        <p:txBody>
          <a:bodyPr wrap="square" lIns="0" tIns="0" rIns="0" bIns="0" rtlCol="0" anchor="t">
            <a:spAutoFit/>
          </a:bodyPr>
          <a:lstStyle/>
          <a:p>
            <a:pPr>
              <a:lnSpc>
                <a:spcPts val="1849"/>
              </a:lnSpc>
              <a:spcBef>
                <a:spcPct val="0"/>
              </a:spcBef>
            </a:pPr>
            <a:r>
              <a:rPr lang="en-US" sz="1600" spc="131" dirty="0">
                <a:solidFill>
                  <a:schemeClr val="accent2">
                    <a:lumMod val="50000"/>
                  </a:schemeClr>
                </a:solidFill>
                <a:latin typeface="Montserrat Light"/>
                <a:sym typeface="Montserrat Light"/>
              </a:rPr>
              <a:t>Chinook Music Store is a leading provider of music records with a diverse range of genres and albums.</a:t>
            </a:r>
          </a:p>
          <a:p>
            <a:pPr>
              <a:lnSpc>
                <a:spcPts val="1849"/>
              </a:lnSpc>
              <a:spcBef>
                <a:spcPct val="0"/>
              </a:spcBef>
            </a:pPr>
            <a:r>
              <a:rPr lang="en-US" sz="1600" spc="131" dirty="0">
                <a:solidFill>
                  <a:schemeClr val="accent2">
                    <a:lumMod val="50000"/>
                  </a:schemeClr>
                </a:solidFill>
                <a:latin typeface="Montserrat Light"/>
                <a:sym typeface="Montserrat Light"/>
              </a:rPr>
              <a:t>Committed to customer satisfaction.</a:t>
            </a:r>
          </a:p>
          <a:p>
            <a:pPr>
              <a:lnSpc>
                <a:spcPts val="1849"/>
              </a:lnSpc>
              <a:spcBef>
                <a:spcPct val="0"/>
              </a:spcBef>
            </a:pPr>
            <a:br>
              <a:rPr lang="en-US" sz="1600" spc="131" dirty="0">
                <a:solidFill>
                  <a:schemeClr val="accent2">
                    <a:lumMod val="50000"/>
                  </a:schemeClr>
                </a:solidFill>
                <a:latin typeface="Montserrat Light"/>
                <a:sym typeface="Montserrat Light"/>
              </a:rPr>
            </a:br>
            <a:br>
              <a:rPr lang="en-US" sz="1600" spc="131" dirty="0">
                <a:solidFill>
                  <a:schemeClr val="accent2">
                    <a:lumMod val="50000"/>
                  </a:schemeClr>
                </a:solidFill>
                <a:latin typeface="Montserrat Light"/>
                <a:sym typeface="Montserrat Light"/>
              </a:rPr>
            </a:br>
            <a:r>
              <a:rPr lang="en-US" sz="1600" spc="131" dirty="0">
                <a:solidFill>
                  <a:schemeClr val="accent2">
                    <a:lumMod val="50000"/>
                  </a:schemeClr>
                </a:solidFill>
                <a:latin typeface="Montserrat Light"/>
                <a:sym typeface="Montserrat Light"/>
              </a:rPr>
              <a:t>Offers a curated collection of popular artists, classic albums, and niche genres.</a:t>
            </a:r>
          </a:p>
          <a:p>
            <a:pPr>
              <a:lnSpc>
                <a:spcPts val="1849"/>
              </a:lnSpc>
              <a:spcBef>
                <a:spcPct val="0"/>
              </a:spcBef>
            </a:pPr>
            <a:r>
              <a:rPr lang="en-US" sz="1600" spc="131" dirty="0">
                <a:solidFill>
                  <a:schemeClr val="accent2">
                    <a:lumMod val="50000"/>
                  </a:schemeClr>
                </a:solidFill>
                <a:latin typeface="Montserrat Light"/>
                <a:sym typeface="Montserrat Light"/>
              </a:rPr>
              <a:t>A go-to destination for music enthusiasts worldwide.</a:t>
            </a:r>
          </a:p>
          <a:p>
            <a:pPr>
              <a:lnSpc>
                <a:spcPts val="1849"/>
              </a:lnSpc>
              <a:spcBef>
                <a:spcPct val="0"/>
              </a:spcBef>
            </a:pPr>
            <a:endParaRPr lang="en-US" sz="1600" spc="131" dirty="0">
              <a:solidFill>
                <a:schemeClr val="accent2">
                  <a:lumMod val="50000"/>
                </a:schemeClr>
              </a:solidFill>
              <a:latin typeface="Montserrat Light"/>
              <a:sym typeface="Montserrat Light"/>
            </a:endParaRPr>
          </a:p>
          <a:p>
            <a:pPr>
              <a:lnSpc>
                <a:spcPts val="1849"/>
              </a:lnSpc>
              <a:spcBef>
                <a:spcPct val="0"/>
              </a:spcBef>
            </a:pPr>
            <a:endParaRPr lang="en-US" sz="1600" spc="131" dirty="0">
              <a:solidFill>
                <a:schemeClr val="accent2">
                  <a:lumMod val="50000"/>
                </a:schemeClr>
              </a:solidFill>
              <a:latin typeface="Montserrat Light"/>
              <a:sym typeface="Montserrat Light"/>
            </a:endParaRPr>
          </a:p>
          <a:p>
            <a:pPr>
              <a:lnSpc>
                <a:spcPts val="1849"/>
              </a:lnSpc>
              <a:spcBef>
                <a:spcPct val="0"/>
              </a:spcBef>
            </a:pPr>
            <a:r>
              <a:rPr lang="en-US" sz="1600" spc="131" dirty="0">
                <a:solidFill>
                  <a:schemeClr val="accent2">
                    <a:lumMod val="50000"/>
                  </a:schemeClr>
                </a:solidFill>
                <a:latin typeface="Montserrat Light"/>
                <a:sym typeface="Montserrat Light"/>
              </a:rPr>
              <a:t>How can Chinook Music Services leverage customer data to identify key trends, optimize product offerings, and improve marketing strategies in order to maintain its position in the competitive physical music market?</a:t>
            </a:r>
          </a:p>
        </p:txBody>
      </p:sp>
      <p:grpSp>
        <p:nvGrpSpPr>
          <p:cNvPr id="10" name="Group 10"/>
          <p:cNvGrpSpPr/>
          <p:nvPr/>
        </p:nvGrpSpPr>
        <p:grpSpPr>
          <a:xfrm>
            <a:off x="9530693" y="1533351"/>
            <a:ext cx="2209727" cy="2209727"/>
            <a:chOff x="0" y="0"/>
            <a:chExt cx="4872604" cy="4872604"/>
          </a:xfrm>
          <a:solidFill>
            <a:srgbClr val="F23636"/>
          </a:solidFill>
        </p:grpSpPr>
        <p:sp>
          <p:nvSpPr>
            <p:cNvPr id="11" name="Freeform 11"/>
            <p:cNvSpPr/>
            <p:nvPr/>
          </p:nvSpPr>
          <p:spPr>
            <a:xfrm>
              <a:off x="0" y="0"/>
              <a:ext cx="4872609" cy="4872609"/>
            </a:xfrm>
            <a:custGeom>
              <a:avLst/>
              <a:gdLst/>
              <a:ahLst/>
              <a:cxnLst/>
              <a:rect l="l" t="t" r="r" b="b"/>
              <a:pathLst>
                <a:path w="4872609" h="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grpFill/>
          </p:spPr>
        </p:sp>
      </p:grpSp>
      <p:grpSp>
        <p:nvGrpSpPr>
          <p:cNvPr id="12" name="Group 12"/>
          <p:cNvGrpSpPr/>
          <p:nvPr/>
        </p:nvGrpSpPr>
        <p:grpSpPr>
          <a:xfrm>
            <a:off x="7788497" y="1533350"/>
            <a:ext cx="2209729" cy="2217562"/>
            <a:chOff x="-62042" y="0"/>
            <a:chExt cx="4872608" cy="4889880"/>
          </a:xfrm>
          <a:solidFill>
            <a:srgbClr val="F23636"/>
          </a:solidFill>
        </p:grpSpPr>
        <p:sp>
          <p:nvSpPr>
            <p:cNvPr id="13" name="Freeform 13"/>
            <p:cNvSpPr/>
            <p:nvPr/>
          </p:nvSpPr>
          <p:spPr>
            <a:xfrm>
              <a:off x="-62042" y="0"/>
              <a:ext cx="4872608" cy="4889880"/>
            </a:xfrm>
            <a:custGeom>
              <a:avLst/>
              <a:gdLst/>
              <a:ahLst/>
              <a:cxnLst/>
              <a:rect l="l" t="t" r="r" b="b"/>
              <a:pathLst>
                <a:path w="4872609" h="4889881">
                  <a:moveTo>
                    <a:pt x="3811016" y="2453640"/>
                  </a:move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lnTo>
                    <a:pt x="3811016" y="2453640"/>
                  </a:lnTo>
                  <a:close/>
                </a:path>
              </a:pathLst>
            </a:custGeom>
            <a:grpFill/>
          </p:spPr>
        </p:sp>
      </p:grpSp>
      <p:grpSp>
        <p:nvGrpSpPr>
          <p:cNvPr id="14" name="Group 14"/>
          <p:cNvGrpSpPr/>
          <p:nvPr/>
        </p:nvGrpSpPr>
        <p:grpSpPr>
          <a:xfrm>
            <a:off x="9514097" y="3262522"/>
            <a:ext cx="2209727" cy="2210382"/>
            <a:chOff x="0" y="0"/>
            <a:chExt cx="4872604" cy="4874047"/>
          </a:xfrm>
          <a:solidFill>
            <a:srgbClr val="F23636"/>
          </a:solidFill>
        </p:grpSpPr>
        <p:sp>
          <p:nvSpPr>
            <p:cNvPr id="15" name="Freeform 15"/>
            <p:cNvSpPr/>
            <p:nvPr/>
          </p:nvSpPr>
          <p:spPr>
            <a:xfrm>
              <a:off x="0" y="0"/>
              <a:ext cx="4872482" cy="4874006"/>
            </a:xfrm>
            <a:custGeom>
              <a:avLst/>
              <a:gdLst/>
              <a:ahLst/>
              <a:cxnLst/>
              <a:rect l="l" t="t" r="r" b="b"/>
              <a:pathLst>
                <a:path w="4872482" h="4874006">
                  <a:moveTo>
                    <a:pt x="3811016" y="2437003"/>
                  </a:move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lnTo>
                    <a:pt x="3811016" y="2437003"/>
                  </a:lnTo>
                  <a:close/>
                </a:path>
              </a:pathLst>
            </a:custGeom>
            <a:grpFill/>
          </p:spPr>
          <p:txBody>
            <a:bodyPr/>
            <a:lstStyle/>
            <a:p>
              <a:endParaRPr lang="en-US" dirty="0"/>
            </a:p>
          </p:txBody>
        </p:sp>
      </p:grpSp>
      <p:sp>
        <p:nvSpPr>
          <p:cNvPr id="17" name="Freeform 17"/>
          <p:cNvSpPr/>
          <p:nvPr/>
        </p:nvSpPr>
        <p:spPr>
          <a:xfrm>
            <a:off x="8400489" y="2116000"/>
            <a:ext cx="1013609" cy="101360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chemeClr val="bg1">
                  <a:lumMod val="65000"/>
                </a:schemeClr>
              </a:gs>
              <a:gs pos="100000">
                <a:schemeClr val="bg1">
                  <a:lumMod val="85000"/>
                </a:schemeClr>
              </a:gs>
            </a:gsLst>
            <a:lin ang="0" scaled="0"/>
          </a:gradFill>
        </p:spPr>
      </p:sp>
      <p:sp>
        <p:nvSpPr>
          <p:cNvPr id="20" name="Freeform 20"/>
          <p:cNvSpPr/>
          <p:nvPr/>
        </p:nvSpPr>
        <p:spPr>
          <a:xfrm>
            <a:off x="10128065" y="3867334"/>
            <a:ext cx="1014983" cy="101498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chemeClr val="bg1">
                  <a:lumMod val="85000"/>
                </a:schemeClr>
              </a:gs>
              <a:gs pos="100000">
                <a:schemeClr val="bg1"/>
              </a:gs>
            </a:gsLst>
            <a:lin ang="0" scaled="0"/>
          </a:gradFill>
        </p:spPr>
      </p:sp>
      <p:sp>
        <p:nvSpPr>
          <p:cNvPr id="23" name="Freeform 23"/>
          <p:cNvSpPr/>
          <p:nvPr/>
        </p:nvSpPr>
        <p:spPr>
          <a:xfrm>
            <a:off x="10128065" y="2088175"/>
            <a:ext cx="1044428" cy="104442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chemeClr val="bg2">
                  <a:lumMod val="90000"/>
                </a:schemeClr>
              </a:gs>
              <a:gs pos="100000">
                <a:schemeClr val="bg1"/>
              </a:gs>
            </a:gsLst>
            <a:lin ang="5400000" scaled="1"/>
          </a:gradFill>
        </p:spPr>
      </p:sp>
      <p:sp>
        <p:nvSpPr>
          <p:cNvPr id="27" name="TextBox 27"/>
          <p:cNvSpPr txBox="1"/>
          <p:nvPr/>
        </p:nvSpPr>
        <p:spPr>
          <a:xfrm>
            <a:off x="973976" y="258668"/>
            <a:ext cx="6205553" cy="530273"/>
          </a:xfrm>
          <a:prstGeom prst="rect">
            <a:avLst/>
          </a:prstGeom>
        </p:spPr>
        <p:txBody>
          <a:bodyPr lIns="0" tIns="0" rIns="0" bIns="0" rtlCol="0" anchor="t">
            <a:spAutoFit/>
          </a:bodyPr>
          <a:lstStyle/>
          <a:p>
            <a:pPr algn="ctr">
              <a:lnSpc>
                <a:spcPts val="4366"/>
              </a:lnSpc>
              <a:spcBef>
                <a:spcPct val="0"/>
              </a:spcBef>
            </a:pPr>
            <a:r>
              <a:rPr lang="en-US" sz="3163" spc="25" dirty="0">
                <a:solidFill>
                  <a:srgbClr val="FFFFFF"/>
                </a:solidFill>
                <a:latin typeface="Archivo Black"/>
                <a:ea typeface="Archivo Black"/>
                <a:cs typeface="Archivo Black"/>
                <a:sym typeface="Archivo Black"/>
              </a:rPr>
              <a:t>Problem Statement</a:t>
            </a:r>
          </a:p>
        </p:txBody>
      </p:sp>
      <p:grpSp>
        <p:nvGrpSpPr>
          <p:cNvPr id="28" name="Group 28"/>
          <p:cNvGrpSpPr/>
          <p:nvPr/>
        </p:nvGrpSpPr>
        <p:grpSpPr>
          <a:xfrm>
            <a:off x="675862" y="1047175"/>
            <a:ext cx="3792736" cy="183659"/>
            <a:chOff x="0" y="0"/>
            <a:chExt cx="4519796" cy="218865"/>
          </a:xfrm>
        </p:grpSpPr>
        <p:sp>
          <p:nvSpPr>
            <p:cNvPr id="29" name="Freeform 29"/>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id="30" name="TextBox 30"/>
            <p:cNvSpPr txBox="1"/>
            <p:nvPr/>
          </p:nvSpPr>
          <p:spPr>
            <a:xfrm>
              <a:off x="101600" y="-19050"/>
              <a:ext cx="4316596" cy="237915"/>
            </a:xfrm>
            <a:prstGeom prst="rect">
              <a:avLst/>
            </a:prstGeom>
          </p:spPr>
          <p:txBody>
            <a:bodyPr lIns="33867" tIns="33867" rIns="33867" bIns="33867" rtlCol="0" anchor="ctr"/>
            <a:lstStyle/>
            <a:p>
              <a:pPr algn="ctr">
                <a:lnSpc>
                  <a:spcPts val="1906"/>
                </a:lnSpc>
                <a:spcBef>
                  <a:spcPct val="0"/>
                </a:spcBef>
              </a:pPr>
              <a:endParaRPr sz="1200"/>
            </a:p>
          </p:txBody>
        </p:sp>
      </p:grpSp>
      <p:grpSp>
        <p:nvGrpSpPr>
          <p:cNvPr id="31" name="Group 31"/>
          <p:cNvGrpSpPr/>
          <p:nvPr/>
        </p:nvGrpSpPr>
        <p:grpSpPr>
          <a:xfrm>
            <a:off x="1196319" y="2977425"/>
            <a:ext cx="490767" cy="610705"/>
            <a:chOff x="0" y="0"/>
            <a:chExt cx="193883" cy="241266"/>
          </a:xfrm>
        </p:grpSpPr>
        <p:sp>
          <p:nvSpPr>
            <p:cNvPr id="32" name="Freeform 32"/>
            <p:cNvSpPr/>
            <p:nvPr/>
          </p:nvSpPr>
          <p:spPr>
            <a:xfrm>
              <a:off x="0" y="0"/>
              <a:ext cx="193883" cy="174570"/>
            </a:xfrm>
            <a:custGeom>
              <a:avLst/>
              <a:gdLst/>
              <a:ahLst/>
              <a:cxnLst/>
              <a:rect l="l" t="t" r="r" b="b"/>
              <a:pathLst>
                <a:path w="193883" h="174570">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F23636"/>
            </a:solidFill>
          </p:spPr>
        </p:sp>
        <p:sp>
          <p:nvSpPr>
            <p:cNvPr id="33" name="TextBox 33"/>
            <p:cNvSpPr txBox="1"/>
            <p:nvPr/>
          </p:nvSpPr>
          <p:spPr>
            <a:xfrm>
              <a:off x="0" y="21"/>
              <a:ext cx="193883" cy="241245"/>
            </a:xfrm>
            <a:prstGeom prst="rect">
              <a:avLst/>
            </a:prstGeom>
          </p:spPr>
          <p:txBody>
            <a:bodyPr lIns="33867" tIns="33867" rIns="33867" bIns="33867" rtlCol="0" anchor="t"/>
            <a:lstStyle/>
            <a:p>
              <a:pPr algn="ctr">
                <a:lnSpc>
                  <a:spcPts val="2743"/>
                </a:lnSpc>
                <a:spcBef>
                  <a:spcPct val="0"/>
                </a:spcBef>
              </a:pPr>
              <a:r>
                <a:rPr lang="en-US" sz="1987" spc="19" dirty="0">
                  <a:solidFill>
                    <a:srgbClr val="FFFFFF"/>
                  </a:solidFill>
                  <a:latin typeface="Montserrat Classic Bold"/>
                  <a:ea typeface="Montserrat Classic Bold"/>
                  <a:cs typeface="Montserrat Classic Bold"/>
                  <a:sym typeface="Montserrat Classic Bold"/>
                </a:rPr>
                <a:t>02</a:t>
              </a:r>
            </a:p>
          </p:txBody>
        </p:sp>
      </p:grpSp>
      <p:sp>
        <p:nvSpPr>
          <p:cNvPr id="41" name="TextBox 41"/>
          <p:cNvSpPr txBox="1"/>
          <p:nvPr/>
        </p:nvSpPr>
        <p:spPr>
          <a:xfrm>
            <a:off x="8256669" y="-152023"/>
            <a:ext cx="3286888" cy="806073"/>
          </a:xfrm>
          <a:prstGeom prst="rect">
            <a:avLst/>
          </a:prstGeom>
        </p:spPr>
        <p:txBody>
          <a:bodyPr lIns="33867" tIns="33867" rIns="33867" bIns="33867" rtlCol="0" anchor="ctr"/>
          <a:lstStyle/>
          <a:p>
            <a:pPr algn="ctr">
              <a:lnSpc>
                <a:spcPts val="1906"/>
              </a:lnSpc>
              <a:spcBef>
                <a:spcPct val="0"/>
              </a:spcBef>
            </a:pPr>
            <a:endParaRPr sz="1200"/>
          </a:p>
        </p:txBody>
      </p:sp>
      <p:sp>
        <p:nvSpPr>
          <p:cNvPr id="42" name="AutoShape 42"/>
          <p:cNvSpPr/>
          <p:nvPr/>
        </p:nvSpPr>
        <p:spPr>
          <a:xfrm>
            <a:off x="0" y="0"/>
            <a:ext cx="8614194" cy="0"/>
          </a:xfrm>
          <a:prstGeom prst="line">
            <a:avLst/>
          </a:prstGeom>
          <a:ln w="38100" cap="flat">
            <a:solidFill>
              <a:srgbClr val="000000"/>
            </a:solidFill>
            <a:prstDash val="solid"/>
            <a:headEnd type="none" w="sm" len="sm"/>
            <a:tailEnd type="none" w="sm" len="sm"/>
          </a:ln>
        </p:spPr>
      </p:sp>
      <p:grpSp>
        <p:nvGrpSpPr>
          <p:cNvPr id="19" name="Group 31">
            <a:extLst>
              <a:ext uri="{FF2B5EF4-FFF2-40B4-BE49-F238E27FC236}">
                <a16:creationId xmlns:a16="http://schemas.microsoft.com/office/drawing/2014/main" id="{56A0F05A-8ADA-3454-B83B-BACD254A9D29}"/>
              </a:ext>
            </a:extLst>
          </p:cNvPr>
          <p:cNvGrpSpPr/>
          <p:nvPr/>
        </p:nvGrpSpPr>
        <p:grpSpPr>
          <a:xfrm>
            <a:off x="1196319" y="4457154"/>
            <a:ext cx="490767" cy="610705"/>
            <a:chOff x="0" y="0"/>
            <a:chExt cx="193883" cy="241266"/>
          </a:xfrm>
        </p:grpSpPr>
        <p:sp>
          <p:nvSpPr>
            <p:cNvPr id="21" name="Freeform 32">
              <a:extLst>
                <a:ext uri="{FF2B5EF4-FFF2-40B4-BE49-F238E27FC236}">
                  <a16:creationId xmlns:a16="http://schemas.microsoft.com/office/drawing/2014/main" id="{98F9CF70-C240-FDEA-D29A-D5924AF785B1}"/>
                </a:ext>
              </a:extLst>
            </p:cNvPr>
            <p:cNvSpPr/>
            <p:nvPr/>
          </p:nvSpPr>
          <p:spPr>
            <a:xfrm>
              <a:off x="0" y="0"/>
              <a:ext cx="193883" cy="174570"/>
            </a:xfrm>
            <a:custGeom>
              <a:avLst/>
              <a:gdLst/>
              <a:ahLst/>
              <a:cxnLst/>
              <a:rect l="l" t="t" r="r" b="b"/>
              <a:pathLst>
                <a:path w="193883" h="174570">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F23636"/>
            </a:solidFill>
          </p:spPr>
        </p:sp>
        <p:sp>
          <p:nvSpPr>
            <p:cNvPr id="22" name="TextBox 33">
              <a:extLst>
                <a:ext uri="{FF2B5EF4-FFF2-40B4-BE49-F238E27FC236}">
                  <a16:creationId xmlns:a16="http://schemas.microsoft.com/office/drawing/2014/main" id="{6F3187AD-2B5E-1352-F55A-AD4E33320EF0}"/>
                </a:ext>
              </a:extLst>
            </p:cNvPr>
            <p:cNvSpPr txBox="1"/>
            <p:nvPr/>
          </p:nvSpPr>
          <p:spPr>
            <a:xfrm>
              <a:off x="0" y="21"/>
              <a:ext cx="193883" cy="241245"/>
            </a:xfrm>
            <a:prstGeom prst="rect">
              <a:avLst/>
            </a:prstGeom>
          </p:spPr>
          <p:txBody>
            <a:bodyPr lIns="33867" tIns="33867" rIns="33867" bIns="33867" rtlCol="0" anchor="t"/>
            <a:lstStyle/>
            <a:p>
              <a:pPr algn="ctr">
                <a:lnSpc>
                  <a:spcPts val="2743"/>
                </a:lnSpc>
                <a:spcBef>
                  <a:spcPct val="0"/>
                </a:spcBef>
              </a:pPr>
              <a:r>
                <a:rPr lang="en-US" sz="1987" spc="19" dirty="0">
                  <a:solidFill>
                    <a:srgbClr val="FFFFFF"/>
                  </a:solidFill>
                  <a:latin typeface="Montserrat Classic Bold"/>
                  <a:ea typeface="Montserrat Classic Bold"/>
                  <a:cs typeface="Montserrat Classic Bold"/>
                  <a:sym typeface="Montserrat Classic Bold"/>
                </a:rPr>
                <a:t>03</a:t>
              </a:r>
            </a:p>
          </p:txBody>
        </p:sp>
      </p:grpSp>
      <p:pic>
        <p:nvPicPr>
          <p:cNvPr id="16" name="Picture 15">
            <a:extLst>
              <a:ext uri="{FF2B5EF4-FFF2-40B4-BE49-F238E27FC236}">
                <a16:creationId xmlns:a16="http://schemas.microsoft.com/office/drawing/2014/main" id="{697B57E9-78C6-86CA-8FEC-2835EF2A7D36}"/>
              </a:ext>
            </a:extLst>
          </p:cNvPr>
          <p:cNvPicPr>
            <a:picLocks noChangeAspect="1"/>
          </p:cNvPicPr>
          <p:nvPr/>
        </p:nvPicPr>
        <p:blipFill>
          <a:blip r:embed="rId2">
            <a:extLst>
              <a:ext uri="{28A0092B-C50C-407E-A947-70E740481C1C}">
                <a14:useLocalDpi xmlns:a14="http://schemas.microsoft.com/office/drawing/2010/main" val="0"/>
              </a:ext>
            </a:extLst>
          </a:blip>
          <a:srcRect l="34000" t="29600" r="35200" b="26400"/>
          <a:stretch/>
        </p:blipFill>
        <p:spPr>
          <a:xfrm>
            <a:off x="11392783" y="57577"/>
            <a:ext cx="799217" cy="1141738"/>
          </a:xfrm>
          <a:prstGeom prst="rect">
            <a:avLst/>
          </a:prstGeom>
        </p:spPr>
      </p:pic>
      <p:sp>
        <p:nvSpPr>
          <p:cNvPr id="25" name="TextBox 33">
            <a:extLst>
              <a:ext uri="{FF2B5EF4-FFF2-40B4-BE49-F238E27FC236}">
                <a16:creationId xmlns:a16="http://schemas.microsoft.com/office/drawing/2014/main" id="{F46AA4FB-EF39-BE7F-ABB3-0888EB73DDD4}"/>
              </a:ext>
            </a:extLst>
          </p:cNvPr>
          <p:cNvSpPr txBox="1"/>
          <p:nvPr/>
        </p:nvSpPr>
        <p:spPr>
          <a:xfrm>
            <a:off x="8537302" y="2366773"/>
            <a:ext cx="739982" cy="610652"/>
          </a:xfrm>
          <a:prstGeom prst="rect">
            <a:avLst/>
          </a:prstGeom>
        </p:spPr>
        <p:txBody>
          <a:bodyPr lIns="33867" tIns="33867" rIns="33867" bIns="33867" rtlCol="0" anchor="t"/>
          <a:lstStyle/>
          <a:p>
            <a:pPr algn="ctr">
              <a:lnSpc>
                <a:spcPts val="2743"/>
              </a:lnSpc>
              <a:spcBef>
                <a:spcPct val="0"/>
              </a:spcBef>
            </a:pPr>
            <a:r>
              <a:rPr lang="en-US" sz="1987" spc="19" dirty="0">
                <a:solidFill>
                  <a:schemeClr val="tx1">
                    <a:lumMod val="95000"/>
                    <a:lumOff val="5000"/>
                  </a:schemeClr>
                </a:solidFill>
                <a:latin typeface="Montserrat Classic Bold"/>
                <a:ea typeface="Montserrat Classic Bold"/>
                <a:cs typeface="Montserrat Classic Bold"/>
                <a:sym typeface="Montserrat Classic Bold"/>
              </a:rPr>
              <a:t>About</a:t>
            </a:r>
          </a:p>
        </p:txBody>
      </p:sp>
      <p:sp>
        <p:nvSpPr>
          <p:cNvPr id="26" name="TextBox 33">
            <a:extLst>
              <a:ext uri="{FF2B5EF4-FFF2-40B4-BE49-F238E27FC236}">
                <a16:creationId xmlns:a16="http://schemas.microsoft.com/office/drawing/2014/main" id="{E349E07C-AC07-FE74-9DE0-F1064310DDFF}"/>
              </a:ext>
            </a:extLst>
          </p:cNvPr>
          <p:cNvSpPr txBox="1"/>
          <p:nvPr/>
        </p:nvSpPr>
        <p:spPr>
          <a:xfrm>
            <a:off x="10018644" y="3966340"/>
            <a:ext cx="1263269" cy="610652"/>
          </a:xfrm>
          <a:prstGeom prst="rect">
            <a:avLst/>
          </a:prstGeom>
        </p:spPr>
        <p:txBody>
          <a:bodyPr lIns="33867" tIns="33867" rIns="33867" bIns="33867" rtlCol="0" anchor="t"/>
          <a:lstStyle/>
          <a:p>
            <a:pPr algn="ctr">
              <a:lnSpc>
                <a:spcPts val="2743"/>
              </a:lnSpc>
              <a:spcBef>
                <a:spcPct val="0"/>
              </a:spcBef>
            </a:pPr>
            <a:r>
              <a:rPr lang="en-US" sz="1987" spc="19" dirty="0">
                <a:solidFill>
                  <a:schemeClr val="tx1">
                    <a:lumMod val="95000"/>
                    <a:lumOff val="5000"/>
                  </a:schemeClr>
                </a:solidFill>
                <a:latin typeface="Montserrat Classic Bold"/>
                <a:ea typeface="Montserrat Classic Bold"/>
                <a:cs typeface="Montserrat Classic Bold"/>
                <a:sym typeface="Montserrat Classic Bold"/>
              </a:rPr>
              <a:t>Problem  Statement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9CA96-9A13-D7DF-F3A6-B80684DD4AC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4EFBC79-6F45-AE10-AB8B-EB4E3D0EB8A5}"/>
              </a:ext>
            </a:extLst>
          </p:cNvPr>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p:spPr>
      </p:sp>
      <p:grpSp>
        <p:nvGrpSpPr>
          <p:cNvPr id="3" name="Group 3">
            <a:extLst>
              <a:ext uri="{FF2B5EF4-FFF2-40B4-BE49-F238E27FC236}">
                <a16:creationId xmlns:a16="http://schemas.microsoft.com/office/drawing/2014/main" id="{0A05A41E-1128-C46D-9A65-98ABC3B5C93F}"/>
              </a:ext>
            </a:extLst>
          </p:cNvPr>
          <p:cNvGrpSpPr/>
          <p:nvPr/>
        </p:nvGrpSpPr>
        <p:grpSpPr>
          <a:xfrm>
            <a:off x="70951" y="95200"/>
            <a:ext cx="9237785" cy="857123"/>
            <a:chOff x="0" y="0"/>
            <a:chExt cx="1876002" cy="218865"/>
          </a:xfrm>
        </p:grpSpPr>
        <p:sp>
          <p:nvSpPr>
            <p:cNvPr id="4" name="Freeform 4">
              <a:extLst>
                <a:ext uri="{FF2B5EF4-FFF2-40B4-BE49-F238E27FC236}">
                  <a16:creationId xmlns:a16="http://schemas.microsoft.com/office/drawing/2014/main" id="{F51A8937-EF3B-366E-1D9E-1E3FCC1D37AE}"/>
                </a:ext>
              </a:extLst>
            </p:cNvPr>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gradFill>
              <a:gsLst>
                <a:gs pos="0">
                  <a:schemeClr val="tx1">
                    <a:lumMod val="95000"/>
                    <a:lumOff val="5000"/>
                  </a:schemeClr>
                </a:gs>
                <a:gs pos="100000">
                  <a:schemeClr val="bg1">
                    <a:lumMod val="50000"/>
                  </a:schemeClr>
                </a:gs>
              </a:gsLst>
              <a:lin ang="0" scaled="0"/>
            </a:gradFill>
            <a:ln cap="sq">
              <a:noFill/>
              <a:prstDash val="solid"/>
              <a:miter/>
            </a:ln>
          </p:spPr>
        </p:sp>
        <p:sp>
          <p:nvSpPr>
            <p:cNvPr id="5" name="TextBox 5">
              <a:extLst>
                <a:ext uri="{FF2B5EF4-FFF2-40B4-BE49-F238E27FC236}">
                  <a16:creationId xmlns:a16="http://schemas.microsoft.com/office/drawing/2014/main" id="{9F1B5DEA-D4CB-611E-43F4-AB6B42C7244B}"/>
                </a:ext>
              </a:extLst>
            </p:cNvPr>
            <p:cNvSpPr txBox="1"/>
            <p:nvPr/>
          </p:nvSpPr>
          <p:spPr>
            <a:xfrm>
              <a:off x="101600" y="-19050"/>
              <a:ext cx="1672802" cy="237915"/>
            </a:xfrm>
            <a:prstGeom prst="rect">
              <a:avLst/>
            </a:prstGeom>
          </p:spPr>
          <p:txBody>
            <a:bodyPr lIns="33867" tIns="33867" rIns="33867" bIns="33867" rtlCol="0" anchor="ctr"/>
            <a:lstStyle/>
            <a:p>
              <a:pPr algn="ctr">
                <a:lnSpc>
                  <a:spcPts val="1906"/>
                </a:lnSpc>
                <a:spcBef>
                  <a:spcPct val="0"/>
                </a:spcBef>
              </a:pPr>
              <a:endParaRPr sz="1200"/>
            </a:p>
          </p:txBody>
        </p:sp>
      </p:grpSp>
      <p:grpSp>
        <p:nvGrpSpPr>
          <p:cNvPr id="6" name="Group 6">
            <a:extLst>
              <a:ext uri="{FF2B5EF4-FFF2-40B4-BE49-F238E27FC236}">
                <a16:creationId xmlns:a16="http://schemas.microsoft.com/office/drawing/2014/main" id="{211F70FC-0085-9FD5-0383-0ABF4C3B52FD}"/>
              </a:ext>
            </a:extLst>
          </p:cNvPr>
          <p:cNvGrpSpPr/>
          <p:nvPr/>
        </p:nvGrpSpPr>
        <p:grpSpPr>
          <a:xfrm>
            <a:off x="1196321" y="1413831"/>
            <a:ext cx="466540" cy="584339"/>
            <a:chOff x="0" y="-5537"/>
            <a:chExt cx="193883" cy="234278"/>
          </a:xfrm>
        </p:grpSpPr>
        <p:sp>
          <p:nvSpPr>
            <p:cNvPr id="7" name="Freeform 7">
              <a:extLst>
                <a:ext uri="{FF2B5EF4-FFF2-40B4-BE49-F238E27FC236}">
                  <a16:creationId xmlns:a16="http://schemas.microsoft.com/office/drawing/2014/main" id="{C2433A4F-85D6-904E-1B95-A3F197A15CEB}"/>
                </a:ext>
              </a:extLst>
            </p:cNvPr>
            <p:cNvSpPr/>
            <p:nvPr/>
          </p:nvSpPr>
          <p:spPr>
            <a:xfrm>
              <a:off x="0" y="0"/>
              <a:ext cx="193883" cy="167603"/>
            </a:xfrm>
            <a:custGeom>
              <a:avLst/>
              <a:gdLst/>
              <a:ahLst/>
              <a:cxnLst/>
              <a:rect l="l" t="t" r="r" b="b"/>
              <a:pathLst>
                <a:path w="193883" h="16760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F23636"/>
            </a:solidFill>
          </p:spPr>
        </p:sp>
        <p:sp>
          <p:nvSpPr>
            <p:cNvPr id="8" name="TextBox 8">
              <a:extLst>
                <a:ext uri="{FF2B5EF4-FFF2-40B4-BE49-F238E27FC236}">
                  <a16:creationId xmlns:a16="http://schemas.microsoft.com/office/drawing/2014/main" id="{7E519D66-6EA3-257E-84E6-27B32F42FCFB}"/>
                </a:ext>
              </a:extLst>
            </p:cNvPr>
            <p:cNvSpPr txBox="1"/>
            <p:nvPr/>
          </p:nvSpPr>
          <p:spPr>
            <a:xfrm>
              <a:off x="0" y="-5537"/>
              <a:ext cx="193883" cy="234278"/>
            </a:xfrm>
            <a:prstGeom prst="rect">
              <a:avLst/>
            </a:prstGeom>
          </p:spPr>
          <p:txBody>
            <a:bodyPr lIns="33867" tIns="33867" rIns="33867" bIns="33867" rtlCol="0" anchor="t"/>
            <a:lstStyle/>
            <a:p>
              <a:pPr algn="ctr">
                <a:lnSpc>
                  <a:spcPts val="2743"/>
                </a:lnSpc>
                <a:spcBef>
                  <a:spcPct val="0"/>
                </a:spcBef>
              </a:pPr>
              <a:r>
                <a:rPr lang="en-US" sz="1987" spc="19" dirty="0">
                  <a:solidFill>
                    <a:srgbClr val="FFFFFF"/>
                  </a:solidFill>
                  <a:latin typeface="Montserrat Classic Bold"/>
                  <a:ea typeface="Montserrat Classic Bold"/>
                  <a:cs typeface="Montserrat Classic Bold"/>
                  <a:sym typeface="Montserrat Classic Bold"/>
                </a:rPr>
                <a:t>1</a:t>
              </a:r>
            </a:p>
          </p:txBody>
        </p:sp>
      </p:grpSp>
      <p:sp>
        <p:nvSpPr>
          <p:cNvPr id="9" name="TextBox 9">
            <a:extLst>
              <a:ext uri="{FF2B5EF4-FFF2-40B4-BE49-F238E27FC236}">
                <a16:creationId xmlns:a16="http://schemas.microsoft.com/office/drawing/2014/main" id="{5685A416-059B-5A6F-B207-16FFD27D953F}"/>
              </a:ext>
            </a:extLst>
          </p:cNvPr>
          <p:cNvSpPr txBox="1"/>
          <p:nvPr/>
        </p:nvSpPr>
        <p:spPr>
          <a:xfrm>
            <a:off x="1792699" y="1532469"/>
            <a:ext cx="6139560" cy="4616648"/>
          </a:xfrm>
          <a:prstGeom prst="rect">
            <a:avLst/>
          </a:prstGeom>
        </p:spPr>
        <p:txBody>
          <a:bodyPr wrap="square" lIns="0" tIns="0" rIns="0" bIns="0" rtlCol="0" anchor="t">
            <a:spAutoFit/>
          </a:bodyPr>
          <a:lstStyle/>
          <a:p>
            <a:pPr>
              <a:lnSpc>
                <a:spcPts val="1849"/>
              </a:lnSpc>
              <a:spcBef>
                <a:spcPct val="0"/>
              </a:spcBef>
            </a:pPr>
            <a:r>
              <a:rPr lang="en-US" sz="1600" spc="131" dirty="0">
                <a:solidFill>
                  <a:schemeClr val="accent2">
                    <a:lumMod val="50000"/>
                  </a:schemeClr>
                </a:solidFill>
                <a:latin typeface="Montserrat Light"/>
                <a:ea typeface="Montserrat Light"/>
                <a:cs typeface="Montserrat Light"/>
                <a:sym typeface="Montserrat Light"/>
              </a:rPr>
              <a:t>Analyze customer purchasing behavior.</a:t>
            </a:r>
          </a:p>
          <a:p>
            <a:pPr>
              <a:lnSpc>
                <a:spcPts val="1849"/>
              </a:lnSpc>
              <a:spcBef>
                <a:spcPct val="0"/>
              </a:spcBef>
            </a:pPr>
            <a:endParaRPr lang="en-US" sz="1600" spc="131" dirty="0">
              <a:solidFill>
                <a:schemeClr val="accent2">
                  <a:lumMod val="50000"/>
                </a:schemeClr>
              </a:solidFill>
              <a:latin typeface="Montserrat Light"/>
              <a:ea typeface="Montserrat Light"/>
              <a:cs typeface="Montserrat Light"/>
              <a:sym typeface="Montserrat Light"/>
            </a:endParaRPr>
          </a:p>
          <a:p>
            <a:pPr>
              <a:lnSpc>
                <a:spcPts val="1849"/>
              </a:lnSpc>
              <a:spcBef>
                <a:spcPct val="0"/>
              </a:spcBef>
            </a:pPr>
            <a:r>
              <a:rPr lang="en-US" sz="1600" spc="131" dirty="0">
                <a:solidFill>
                  <a:schemeClr val="accent2">
                    <a:lumMod val="50000"/>
                  </a:schemeClr>
                </a:solidFill>
                <a:latin typeface="Montserrat Light"/>
                <a:ea typeface="Montserrat Light"/>
                <a:cs typeface="Montserrat Light"/>
                <a:sym typeface="Montserrat Light"/>
              </a:rPr>
              <a:t>Identify customer preferences and trends in terms of genres, artists, and albums.</a:t>
            </a:r>
          </a:p>
          <a:p>
            <a:pPr>
              <a:lnSpc>
                <a:spcPts val="1849"/>
              </a:lnSpc>
              <a:spcBef>
                <a:spcPct val="0"/>
              </a:spcBef>
            </a:pPr>
            <a:endParaRPr lang="en-US" sz="1600" spc="131" dirty="0">
              <a:solidFill>
                <a:schemeClr val="accent2">
                  <a:lumMod val="50000"/>
                </a:schemeClr>
              </a:solidFill>
              <a:latin typeface="Montserrat Light"/>
              <a:ea typeface="Montserrat Light"/>
              <a:cs typeface="Montserrat Light"/>
              <a:sym typeface="Montserrat Light"/>
            </a:endParaRPr>
          </a:p>
          <a:p>
            <a:pPr>
              <a:lnSpc>
                <a:spcPts val="1849"/>
              </a:lnSpc>
              <a:spcBef>
                <a:spcPct val="0"/>
              </a:spcBef>
            </a:pPr>
            <a:r>
              <a:rPr lang="en-US" sz="1600" spc="131" dirty="0">
                <a:solidFill>
                  <a:schemeClr val="accent2">
                    <a:lumMod val="50000"/>
                  </a:schemeClr>
                </a:solidFill>
                <a:latin typeface="Montserrat Light"/>
                <a:ea typeface="Montserrat Light"/>
                <a:cs typeface="Montserrat Light"/>
                <a:sym typeface="Montserrat Light"/>
              </a:rPr>
              <a:t>Analyze the impact of factors like price, release date, and promotions on customer purchasing decisions.</a:t>
            </a:r>
          </a:p>
          <a:p>
            <a:pPr>
              <a:lnSpc>
                <a:spcPts val="1849"/>
              </a:lnSpc>
              <a:spcBef>
                <a:spcPct val="0"/>
              </a:spcBef>
            </a:pPr>
            <a:endParaRPr lang="en-US" sz="1600" spc="131" dirty="0">
              <a:solidFill>
                <a:schemeClr val="accent2">
                  <a:lumMod val="50000"/>
                </a:schemeClr>
              </a:solidFill>
              <a:latin typeface="Montserrat Light"/>
              <a:ea typeface="Montserrat Light"/>
              <a:cs typeface="Montserrat Light"/>
              <a:sym typeface="Montserrat Light"/>
            </a:endParaRPr>
          </a:p>
          <a:p>
            <a:pPr>
              <a:lnSpc>
                <a:spcPts val="1849"/>
              </a:lnSpc>
              <a:spcBef>
                <a:spcPct val="0"/>
              </a:spcBef>
            </a:pPr>
            <a:r>
              <a:rPr lang="en-US" sz="1600" spc="131" dirty="0">
                <a:solidFill>
                  <a:schemeClr val="accent2">
                    <a:lumMod val="50000"/>
                  </a:schemeClr>
                </a:solidFill>
                <a:latin typeface="Montserrat Light"/>
                <a:ea typeface="Montserrat Light"/>
                <a:cs typeface="Montserrat Light"/>
                <a:sym typeface="Montserrat Light"/>
              </a:rPr>
              <a:t>Identify customer segments with high potential for growth or retention.</a:t>
            </a:r>
          </a:p>
          <a:p>
            <a:pPr>
              <a:lnSpc>
                <a:spcPts val="1849"/>
              </a:lnSpc>
              <a:spcBef>
                <a:spcPct val="0"/>
              </a:spcBef>
            </a:pPr>
            <a:endParaRPr lang="en-US" sz="1600" spc="131" dirty="0">
              <a:solidFill>
                <a:schemeClr val="accent2">
                  <a:lumMod val="50000"/>
                </a:schemeClr>
              </a:solidFill>
              <a:latin typeface="Montserrat Light"/>
              <a:ea typeface="Montserrat Light"/>
              <a:cs typeface="Montserrat Light"/>
              <a:sym typeface="Montserrat Light"/>
            </a:endParaRPr>
          </a:p>
          <a:p>
            <a:pPr>
              <a:lnSpc>
                <a:spcPts val="1849"/>
              </a:lnSpc>
              <a:spcBef>
                <a:spcPct val="0"/>
              </a:spcBef>
            </a:pPr>
            <a:r>
              <a:rPr lang="en-US" sz="1600" spc="131" dirty="0">
                <a:solidFill>
                  <a:schemeClr val="accent2">
                    <a:lumMod val="50000"/>
                  </a:schemeClr>
                </a:solidFill>
                <a:latin typeface="Montserrat Light"/>
                <a:ea typeface="Montserrat Light"/>
                <a:cs typeface="Montserrat Light"/>
                <a:sym typeface="Montserrat Light"/>
              </a:rPr>
              <a:t>Identify growth opportunities and optimize marketing efforts to drive sales.</a:t>
            </a:r>
          </a:p>
          <a:p>
            <a:pPr>
              <a:lnSpc>
                <a:spcPts val="1849"/>
              </a:lnSpc>
              <a:spcBef>
                <a:spcPct val="0"/>
              </a:spcBef>
            </a:pPr>
            <a:endParaRPr lang="en-US" sz="1600" spc="131" dirty="0">
              <a:solidFill>
                <a:schemeClr val="accent2">
                  <a:lumMod val="50000"/>
                </a:schemeClr>
              </a:solidFill>
              <a:latin typeface="Montserrat Light"/>
              <a:ea typeface="Montserrat Light"/>
              <a:cs typeface="Montserrat Light"/>
              <a:sym typeface="Montserrat Light"/>
            </a:endParaRPr>
          </a:p>
          <a:p>
            <a:pPr>
              <a:lnSpc>
                <a:spcPts val="1849"/>
              </a:lnSpc>
              <a:spcBef>
                <a:spcPct val="0"/>
              </a:spcBef>
            </a:pPr>
            <a:r>
              <a:rPr lang="en-US" sz="1600" spc="131" dirty="0">
                <a:solidFill>
                  <a:schemeClr val="accent2">
                    <a:lumMod val="50000"/>
                  </a:schemeClr>
                </a:solidFill>
                <a:latin typeface="Montserrat Light"/>
                <a:ea typeface="Montserrat Light"/>
                <a:cs typeface="Montserrat Light"/>
                <a:sym typeface="Montserrat Light"/>
              </a:rPr>
              <a:t>Develop personalized marketing campaigns based on customer preferences and purchase history.</a:t>
            </a:r>
          </a:p>
          <a:p>
            <a:pPr>
              <a:lnSpc>
                <a:spcPts val="1849"/>
              </a:lnSpc>
              <a:spcBef>
                <a:spcPct val="0"/>
              </a:spcBef>
            </a:pPr>
            <a:endParaRPr lang="en-US" sz="1600" spc="131" dirty="0">
              <a:solidFill>
                <a:schemeClr val="accent2">
                  <a:lumMod val="50000"/>
                </a:schemeClr>
              </a:solidFill>
              <a:latin typeface="Montserrat Light"/>
              <a:ea typeface="Montserrat Light"/>
              <a:cs typeface="Montserrat Light"/>
              <a:sym typeface="Montserrat Light"/>
            </a:endParaRPr>
          </a:p>
          <a:p>
            <a:pPr>
              <a:lnSpc>
                <a:spcPts val="1849"/>
              </a:lnSpc>
              <a:spcBef>
                <a:spcPct val="0"/>
              </a:spcBef>
            </a:pPr>
            <a:r>
              <a:rPr lang="en-US" sz="1600" spc="131" dirty="0">
                <a:solidFill>
                  <a:schemeClr val="accent2">
                    <a:lumMod val="50000"/>
                  </a:schemeClr>
                </a:solidFill>
                <a:latin typeface="Montserrat Light"/>
                <a:ea typeface="Montserrat Light"/>
                <a:cs typeface="Montserrat Light"/>
                <a:sym typeface="Montserrat Light"/>
              </a:rPr>
              <a:t>Ensure and enhance and customer satisfaction and loyalty. </a:t>
            </a:r>
          </a:p>
        </p:txBody>
      </p:sp>
      <p:grpSp>
        <p:nvGrpSpPr>
          <p:cNvPr id="10" name="Group 10">
            <a:extLst>
              <a:ext uri="{FF2B5EF4-FFF2-40B4-BE49-F238E27FC236}">
                <a16:creationId xmlns:a16="http://schemas.microsoft.com/office/drawing/2014/main" id="{C5E0FCF6-D26D-AC6F-2ADD-F7D30546CCF1}"/>
              </a:ext>
            </a:extLst>
          </p:cNvPr>
          <p:cNvGrpSpPr/>
          <p:nvPr/>
        </p:nvGrpSpPr>
        <p:grpSpPr>
          <a:xfrm>
            <a:off x="9530693" y="1533351"/>
            <a:ext cx="2209727" cy="2209727"/>
            <a:chOff x="0" y="0"/>
            <a:chExt cx="4872604" cy="4872604"/>
          </a:xfrm>
          <a:solidFill>
            <a:srgbClr val="F23636"/>
          </a:solidFill>
        </p:grpSpPr>
        <p:sp>
          <p:nvSpPr>
            <p:cNvPr id="11" name="Freeform 11">
              <a:extLst>
                <a:ext uri="{FF2B5EF4-FFF2-40B4-BE49-F238E27FC236}">
                  <a16:creationId xmlns:a16="http://schemas.microsoft.com/office/drawing/2014/main" id="{50CC3F7C-BDAF-E132-CAD8-CE241580278E}"/>
                </a:ext>
              </a:extLst>
            </p:cNvPr>
            <p:cNvSpPr/>
            <p:nvPr/>
          </p:nvSpPr>
          <p:spPr>
            <a:xfrm>
              <a:off x="0" y="0"/>
              <a:ext cx="4872609" cy="4872609"/>
            </a:xfrm>
            <a:custGeom>
              <a:avLst/>
              <a:gdLst/>
              <a:ahLst/>
              <a:cxnLst/>
              <a:rect l="l" t="t" r="r" b="b"/>
              <a:pathLst>
                <a:path w="4872609" h="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grpFill/>
          </p:spPr>
        </p:sp>
      </p:grpSp>
      <p:grpSp>
        <p:nvGrpSpPr>
          <p:cNvPr id="12" name="Group 12">
            <a:extLst>
              <a:ext uri="{FF2B5EF4-FFF2-40B4-BE49-F238E27FC236}">
                <a16:creationId xmlns:a16="http://schemas.microsoft.com/office/drawing/2014/main" id="{A97F29FD-7027-EBA9-A86E-0D176D1F07AB}"/>
              </a:ext>
            </a:extLst>
          </p:cNvPr>
          <p:cNvGrpSpPr/>
          <p:nvPr/>
        </p:nvGrpSpPr>
        <p:grpSpPr>
          <a:xfrm>
            <a:off x="7788497" y="1533350"/>
            <a:ext cx="2209729" cy="2217562"/>
            <a:chOff x="-62042" y="0"/>
            <a:chExt cx="4872608" cy="4889880"/>
          </a:xfrm>
          <a:solidFill>
            <a:srgbClr val="F23636"/>
          </a:solidFill>
        </p:grpSpPr>
        <p:sp>
          <p:nvSpPr>
            <p:cNvPr id="13" name="Freeform 13">
              <a:extLst>
                <a:ext uri="{FF2B5EF4-FFF2-40B4-BE49-F238E27FC236}">
                  <a16:creationId xmlns:a16="http://schemas.microsoft.com/office/drawing/2014/main" id="{A20AFD3D-4B78-445D-B056-7D61CE1F9C78}"/>
                </a:ext>
              </a:extLst>
            </p:cNvPr>
            <p:cNvSpPr/>
            <p:nvPr/>
          </p:nvSpPr>
          <p:spPr>
            <a:xfrm>
              <a:off x="-62042" y="0"/>
              <a:ext cx="4872608" cy="4889880"/>
            </a:xfrm>
            <a:custGeom>
              <a:avLst/>
              <a:gdLst/>
              <a:ahLst/>
              <a:cxnLst/>
              <a:rect l="l" t="t" r="r" b="b"/>
              <a:pathLst>
                <a:path w="4872609" h="4889881">
                  <a:moveTo>
                    <a:pt x="3811016" y="2453640"/>
                  </a:move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lnTo>
                    <a:pt x="3811016" y="2453640"/>
                  </a:lnTo>
                  <a:close/>
                </a:path>
              </a:pathLst>
            </a:custGeom>
            <a:grpFill/>
          </p:spPr>
        </p:sp>
      </p:grpSp>
      <p:grpSp>
        <p:nvGrpSpPr>
          <p:cNvPr id="14" name="Group 14">
            <a:extLst>
              <a:ext uri="{FF2B5EF4-FFF2-40B4-BE49-F238E27FC236}">
                <a16:creationId xmlns:a16="http://schemas.microsoft.com/office/drawing/2014/main" id="{ACFD5E29-3C1D-1971-1CC7-91EA955D4F4C}"/>
              </a:ext>
            </a:extLst>
          </p:cNvPr>
          <p:cNvGrpSpPr/>
          <p:nvPr/>
        </p:nvGrpSpPr>
        <p:grpSpPr>
          <a:xfrm>
            <a:off x="9514097" y="3262522"/>
            <a:ext cx="2209727" cy="2210382"/>
            <a:chOff x="0" y="0"/>
            <a:chExt cx="4872604" cy="4874047"/>
          </a:xfrm>
          <a:solidFill>
            <a:srgbClr val="F23636"/>
          </a:solidFill>
        </p:grpSpPr>
        <p:sp>
          <p:nvSpPr>
            <p:cNvPr id="15" name="Freeform 15">
              <a:extLst>
                <a:ext uri="{FF2B5EF4-FFF2-40B4-BE49-F238E27FC236}">
                  <a16:creationId xmlns:a16="http://schemas.microsoft.com/office/drawing/2014/main" id="{A6229EC3-F329-B2B3-205D-844D04477A71}"/>
                </a:ext>
              </a:extLst>
            </p:cNvPr>
            <p:cNvSpPr/>
            <p:nvPr/>
          </p:nvSpPr>
          <p:spPr>
            <a:xfrm>
              <a:off x="0" y="0"/>
              <a:ext cx="4872482" cy="4874006"/>
            </a:xfrm>
            <a:custGeom>
              <a:avLst/>
              <a:gdLst/>
              <a:ahLst/>
              <a:cxnLst/>
              <a:rect l="l" t="t" r="r" b="b"/>
              <a:pathLst>
                <a:path w="4872482" h="4874006">
                  <a:moveTo>
                    <a:pt x="3811016" y="2437003"/>
                  </a:move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lnTo>
                    <a:pt x="3811016" y="2437003"/>
                  </a:lnTo>
                  <a:close/>
                </a:path>
              </a:pathLst>
            </a:custGeom>
            <a:grpFill/>
          </p:spPr>
          <p:txBody>
            <a:bodyPr/>
            <a:lstStyle/>
            <a:p>
              <a:endParaRPr lang="en-US" dirty="0"/>
            </a:p>
          </p:txBody>
        </p:sp>
      </p:grpSp>
      <p:sp>
        <p:nvSpPr>
          <p:cNvPr id="17" name="Freeform 17">
            <a:extLst>
              <a:ext uri="{FF2B5EF4-FFF2-40B4-BE49-F238E27FC236}">
                <a16:creationId xmlns:a16="http://schemas.microsoft.com/office/drawing/2014/main" id="{7E29311B-9CB3-2957-CA7A-5F3FE9CC38C3}"/>
              </a:ext>
            </a:extLst>
          </p:cNvPr>
          <p:cNvSpPr/>
          <p:nvPr/>
        </p:nvSpPr>
        <p:spPr>
          <a:xfrm>
            <a:off x="8400489" y="2116000"/>
            <a:ext cx="1013609" cy="101360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chemeClr val="bg1">
                  <a:lumMod val="65000"/>
                </a:schemeClr>
              </a:gs>
              <a:gs pos="100000">
                <a:schemeClr val="bg1">
                  <a:lumMod val="85000"/>
                </a:schemeClr>
              </a:gs>
            </a:gsLst>
            <a:lin ang="0" scaled="0"/>
          </a:gradFill>
        </p:spPr>
      </p:sp>
      <p:sp>
        <p:nvSpPr>
          <p:cNvPr id="20" name="Freeform 20">
            <a:extLst>
              <a:ext uri="{FF2B5EF4-FFF2-40B4-BE49-F238E27FC236}">
                <a16:creationId xmlns:a16="http://schemas.microsoft.com/office/drawing/2014/main" id="{5ACA9BA6-E5B1-1BA8-C3EC-F09E2787D4E5}"/>
              </a:ext>
            </a:extLst>
          </p:cNvPr>
          <p:cNvSpPr/>
          <p:nvPr/>
        </p:nvSpPr>
        <p:spPr>
          <a:xfrm>
            <a:off x="10128065" y="3867334"/>
            <a:ext cx="1014983" cy="101498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chemeClr val="bg1">
                  <a:lumMod val="85000"/>
                </a:schemeClr>
              </a:gs>
              <a:gs pos="100000">
                <a:schemeClr val="bg1"/>
              </a:gs>
            </a:gsLst>
            <a:lin ang="0" scaled="0"/>
          </a:gradFill>
        </p:spPr>
      </p:sp>
      <p:sp>
        <p:nvSpPr>
          <p:cNvPr id="23" name="Freeform 23">
            <a:extLst>
              <a:ext uri="{FF2B5EF4-FFF2-40B4-BE49-F238E27FC236}">
                <a16:creationId xmlns:a16="http://schemas.microsoft.com/office/drawing/2014/main" id="{199E498B-7B61-78DB-6EE1-0FD658F23ECA}"/>
              </a:ext>
            </a:extLst>
          </p:cNvPr>
          <p:cNvSpPr/>
          <p:nvPr/>
        </p:nvSpPr>
        <p:spPr>
          <a:xfrm>
            <a:off x="10128065" y="2088175"/>
            <a:ext cx="1044428" cy="104442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chemeClr val="bg2">
                  <a:lumMod val="90000"/>
                </a:schemeClr>
              </a:gs>
              <a:gs pos="100000">
                <a:schemeClr val="bg1"/>
              </a:gs>
            </a:gsLst>
            <a:lin ang="5400000" scaled="1"/>
          </a:gradFill>
        </p:spPr>
      </p:sp>
      <p:sp>
        <p:nvSpPr>
          <p:cNvPr id="27" name="TextBox 27">
            <a:extLst>
              <a:ext uri="{FF2B5EF4-FFF2-40B4-BE49-F238E27FC236}">
                <a16:creationId xmlns:a16="http://schemas.microsoft.com/office/drawing/2014/main" id="{850C7004-2694-2930-DC2A-EE6E0DCD0E6A}"/>
              </a:ext>
            </a:extLst>
          </p:cNvPr>
          <p:cNvSpPr txBox="1"/>
          <p:nvPr/>
        </p:nvSpPr>
        <p:spPr>
          <a:xfrm>
            <a:off x="973976" y="258668"/>
            <a:ext cx="6205553" cy="515590"/>
          </a:xfrm>
          <a:prstGeom prst="rect">
            <a:avLst/>
          </a:prstGeom>
        </p:spPr>
        <p:txBody>
          <a:bodyPr lIns="0" tIns="0" rIns="0" bIns="0" rtlCol="0" anchor="t">
            <a:spAutoFit/>
          </a:bodyPr>
          <a:lstStyle/>
          <a:p>
            <a:pPr algn="ctr">
              <a:lnSpc>
                <a:spcPts val="4366"/>
              </a:lnSpc>
              <a:spcBef>
                <a:spcPct val="0"/>
              </a:spcBef>
            </a:pPr>
            <a:r>
              <a:rPr lang="en-US" sz="3163" spc="25" dirty="0">
                <a:solidFill>
                  <a:srgbClr val="FFFFFF"/>
                </a:solidFill>
                <a:latin typeface="Archivo Black"/>
                <a:ea typeface="Archivo Black"/>
                <a:cs typeface="Archivo Black"/>
                <a:sym typeface="Archivo Black"/>
              </a:rPr>
              <a:t>GOALS AND OBJECTIVES</a:t>
            </a:r>
          </a:p>
        </p:txBody>
      </p:sp>
      <p:grpSp>
        <p:nvGrpSpPr>
          <p:cNvPr id="28" name="Group 28">
            <a:extLst>
              <a:ext uri="{FF2B5EF4-FFF2-40B4-BE49-F238E27FC236}">
                <a16:creationId xmlns:a16="http://schemas.microsoft.com/office/drawing/2014/main" id="{1DD315EB-7BC4-3099-2855-E12890566EC3}"/>
              </a:ext>
            </a:extLst>
          </p:cNvPr>
          <p:cNvGrpSpPr/>
          <p:nvPr/>
        </p:nvGrpSpPr>
        <p:grpSpPr>
          <a:xfrm>
            <a:off x="675862" y="1047175"/>
            <a:ext cx="3792736" cy="183659"/>
            <a:chOff x="0" y="0"/>
            <a:chExt cx="4519796" cy="218865"/>
          </a:xfrm>
        </p:grpSpPr>
        <p:sp>
          <p:nvSpPr>
            <p:cNvPr id="29" name="Freeform 29">
              <a:extLst>
                <a:ext uri="{FF2B5EF4-FFF2-40B4-BE49-F238E27FC236}">
                  <a16:creationId xmlns:a16="http://schemas.microsoft.com/office/drawing/2014/main" id="{B7E68F31-8E1D-8BC5-1E24-3F8A87D3A93A}"/>
                </a:ext>
              </a:extLst>
            </p:cNvPr>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id="30" name="TextBox 30">
              <a:extLst>
                <a:ext uri="{FF2B5EF4-FFF2-40B4-BE49-F238E27FC236}">
                  <a16:creationId xmlns:a16="http://schemas.microsoft.com/office/drawing/2014/main" id="{A30275F6-7D05-857D-3F13-54E377AA43CF}"/>
                </a:ext>
              </a:extLst>
            </p:cNvPr>
            <p:cNvSpPr txBox="1"/>
            <p:nvPr/>
          </p:nvSpPr>
          <p:spPr>
            <a:xfrm>
              <a:off x="101600" y="-19050"/>
              <a:ext cx="4316596" cy="237915"/>
            </a:xfrm>
            <a:prstGeom prst="rect">
              <a:avLst/>
            </a:prstGeom>
          </p:spPr>
          <p:txBody>
            <a:bodyPr lIns="33867" tIns="33867" rIns="33867" bIns="33867" rtlCol="0" anchor="ctr"/>
            <a:lstStyle/>
            <a:p>
              <a:pPr algn="ctr">
                <a:lnSpc>
                  <a:spcPts val="1906"/>
                </a:lnSpc>
                <a:spcBef>
                  <a:spcPct val="0"/>
                </a:spcBef>
              </a:pPr>
              <a:endParaRPr sz="1200"/>
            </a:p>
          </p:txBody>
        </p:sp>
      </p:grpSp>
      <p:sp>
        <p:nvSpPr>
          <p:cNvPr id="41" name="TextBox 41">
            <a:extLst>
              <a:ext uri="{FF2B5EF4-FFF2-40B4-BE49-F238E27FC236}">
                <a16:creationId xmlns:a16="http://schemas.microsoft.com/office/drawing/2014/main" id="{2581BFD8-1DA9-4CEA-C24B-F22076CE4210}"/>
              </a:ext>
            </a:extLst>
          </p:cNvPr>
          <p:cNvSpPr txBox="1"/>
          <p:nvPr/>
        </p:nvSpPr>
        <p:spPr>
          <a:xfrm>
            <a:off x="8256669" y="-152023"/>
            <a:ext cx="3286888" cy="806073"/>
          </a:xfrm>
          <a:prstGeom prst="rect">
            <a:avLst/>
          </a:prstGeom>
        </p:spPr>
        <p:txBody>
          <a:bodyPr lIns="33867" tIns="33867" rIns="33867" bIns="33867" rtlCol="0" anchor="ctr"/>
          <a:lstStyle/>
          <a:p>
            <a:pPr algn="ctr">
              <a:lnSpc>
                <a:spcPts val="1906"/>
              </a:lnSpc>
              <a:spcBef>
                <a:spcPct val="0"/>
              </a:spcBef>
            </a:pPr>
            <a:endParaRPr sz="1200"/>
          </a:p>
        </p:txBody>
      </p:sp>
      <p:sp>
        <p:nvSpPr>
          <p:cNvPr id="42" name="AutoShape 42">
            <a:extLst>
              <a:ext uri="{FF2B5EF4-FFF2-40B4-BE49-F238E27FC236}">
                <a16:creationId xmlns:a16="http://schemas.microsoft.com/office/drawing/2014/main" id="{E792FE45-0AE2-9A92-4335-F729D156DF1E}"/>
              </a:ext>
            </a:extLst>
          </p:cNvPr>
          <p:cNvSpPr/>
          <p:nvPr/>
        </p:nvSpPr>
        <p:spPr>
          <a:xfrm>
            <a:off x="0" y="0"/>
            <a:ext cx="8614194" cy="0"/>
          </a:xfrm>
          <a:prstGeom prst="line">
            <a:avLst/>
          </a:prstGeom>
          <a:ln w="38100" cap="flat">
            <a:solidFill>
              <a:srgbClr val="000000"/>
            </a:solidFill>
            <a:prstDash val="solid"/>
            <a:headEnd type="none" w="sm" len="sm"/>
            <a:tailEnd type="none" w="sm" len="sm"/>
          </a:ln>
        </p:spPr>
      </p:sp>
      <p:grpSp>
        <p:nvGrpSpPr>
          <p:cNvPr id="18" name="Group 6">
            <a:extLst>
              <a:ext uri="{FF2B5EF4-FFF2-40B4-BE49-F238E27FC236}">
                <a16:creationId xmlns:a16="http://schemas.microsoft.com/office/drawing/2014/main" id="{909C82E9-6F4C-2E7A-4187-7EDCE49F8E6F}"/>
              </a:ext>
            </a:extLst>
          </p:cNvPr>
          <p:cNvGrpSpPr/>
          <p:nvPr/>
        </p:nvGrpSpPr>
        <p:grpSpPr>
          <a:xfrm>
            <a:off x="1207346" y="1966975"/>
            <a:ext cx="466540" cy="584339"/>
            <a:chOff x="0" y="-5537"/>
            <a:chExt cx="193883" cy="234278"/>
          </a:xfrm>
        </p:grpSpPr>
        <p:sp>
          <p:nvSpPr>
            <p:cNvPr id="25" name="Freeform 7">
              <a:extLst>
                <a:ext uri="{FF2B5EF4-FFF2-40B4-BE49-F238E27FC236}">
                  <a16:creationId xmlns:a16="http://schemas.microsoft.com/office/drawing/2014/main" id="{D6CBC547-53DC-8932-C30C-12CEDB1FD90F}"/>
                </a:ext>
              </a:extLst>
            </p:cNvPr>
            <p:cNvSpPr/>
            <p:nvPr/>
          </p:nvSpPr>
          <p:spPr>
            <a:xfrm>
              <a:off x="0" y="0"/>
              <a:ext cx="193883" cy="167603"/>
            </a:xfrm>
            <a:custGeom>
              <a:avLst/>
              <a:gdLst/>
              <a:ahLst/>
              <a:cxnLst/>
              <a:rect l="l" t="t" r="r" b="b"/>
              <a:pathLst>
                <a:path w="193883" h="16760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F23636"/>
            </a:solidFill>
          </p:spPr>
        </p:sp>
        <p:sp>
          <p:nvSpPr>
            <p:cNvPr id="26" name="TextBox 8">
              <a:extLst>
                <a:ext uri="{FF2B5EF4-FFF2-40B4-BE49-F238E27FC236}">
                  <a16:creationId xmlns:a16="http://schemas.microsoft.com/office/drawing/2014/main" id="{4534E3AE-BAAB-0264-E456-1E33582D7B16}"/>
                </a:ext>
              </a:extLst>
            </p:cNvPr>
            <p:cNvSpPr txBox="1"/>
            <p:nvPr/>
          </p:nvSpPr>
          <p:spPr>
            <a:xfrm>
              <a:off x="0" y="-5537"/>
              <a:ext cx="193883" cy="234278"/>
            </a:xfrm>
            <a:prstGeom prst="rect">
              <a:avLst/>
            </a:prstGeom>
          </p:spPr>
          <p:txBody>
            <a:bodyPr lIns="33867" tIns="33867" rIns="33867" bIns="33867" rtlCol="0" anchor="t"/>
            <a:lstStyle/>
            <a:p>
              <a:pPr algn="ctr">
                <a:lnSpc>
                  <a:spcPts val="2743"/>
                </a:lnSpc>
                <a:spcBef>
                  <a:spcPct val="0"/>
                </a:spcBef>
              </a:pPr>
              <a:r>
                <a:rPr lang="en-US" sz="1987" spc="19" dirty="0">
                  <a:solidFill>
                    <a:srgbClr val="FFFFFF"/>
                  </a:solidFill>
                  <a:latin typeface="Montserrat Classic Bold"/>
                  <a:ea typeface="Montserrat Classic Bold"/>
                  <a:cs typeface="Montserrat Classic Bold"/>
                  <a:sym typeface="Montserrat Classic Bold"/>
                </a:rPr>
                <a:t>2</a:t>
              </a:r>
            </a:p>
          </p:txBody>
        </p:sp>
      </p:grpSp>
      <p:grpSp>
        <p:nvGrpSpPr>
          <p:cNvPr id="44" name="Group 6">
            <a:extLst>
              <a:ext uri="{FF2B5EF4-FFF2-40B4-BE49-F238E27FC236}">
                <a16:creationId xmlns:a16="http://schemas.microsoft.com/office/drawing/2014/main" id="{4F25B87A-C263-9553-19FD-2BD09E3E90AA}"/>
              </a:ext>
            </a:extLst>
          </p:cNvPr>
          <p:cNvGrpSpPr/>
          <p:nvPr/>
        </p:nvGrpSpPr>
        <p:grpSpPr>
          <a:xfrm>
            <a:off x="1196321" y="4918420"/>
            <a:ext cx="466540" cy="584339"/>
            <a:chOff x="0" y="-5537"/>
            <a:chExt cx="193883" cy="234278"/>
          </a:xfrm>
        </p:grpSpPr>
        <p:sp>
          <p:nvSpPr>
            <p:cNvPr id="45" name="Freeform 7">
              <a:extLst>
                <a:ext uri="{FF2B5EF4-FFF2-40B4-BE49-F238E27FC236}">
                  <a16:creationId xmlns:a16="http://schemas.microsoft.com/office/drawing/2014/main" id="{EE29812F-FB03-91DA-B92B-83CDBA4148B8}"/>
                </a:ext>
              </a:extLst>
            </p:cNvPr>
            <p:cNvSpPr/>
            <p:nvPr/>
          </p:nvSpPr>
          <p:spPr>
            <a:xfrm>
              <a:off x="0" y="0"/>
              <a:ext cx="193883" cy="167603"/>
            </a:xfrm>
            <a:custGeom>
              <a:avLst/>
              <a:gdLst/>
              <a:ahLst/>
              <a:cxnLst/>
              <a:rect l="l" t="t" r="r" b="b"/>
              <a:pathLst>
                <a:path w="193883" h="16760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F23636"/>
            </a:solidFill>
          </p:spPr>
        </p:sp>
        <p:sp>
          <p:nvSpPr>
            <p:cNvPr id="46" name="TextBox 8">
              <a:extLst>
                <a:ext uri="{FF2B5EF4-FFF2-40B4-BE49-F238E27FC236}">
                  <a16:creationId xmlns:a16="http://schemas.microsoft.com/office/drawing/2014/main" id="{E6814668-EB92-07AF-2B99-DB237586FE8F}"/>
                </a:ext>
              </a:extLst>
            </p:cNvPr>
            <p:cNvSpPr txBox="1"/>
            <p:nvPr/>
          </p:nvSpPr>
          <p:spPr>
            <a:xfrm>
              <a:off x="0" y="-5537"/>
              <a:ext cx="193883" cy="234278"/>
            </a:xfrm>
            <a:prstGeom prst="rect">
              <a:avLst/>
            </a:prstGeom>
          </p:spPr>
          <p:txBody>
            <a:bodyPr lIns="33867" tIns="33867" rIns="33867" bIns="33867" rtlCol="0" anchor="t"/>
            <a:lstStyle/>
            <a:p>
              <a:pPr algn="ctr">
                <a:lnSpc>
                  <a:spcPts val="2743"/>
                </a:lnSpc>
                <a:spcBef>
                  <a:spcPct val="0"/>
                </a:spcBef>
              </a:pPr>
              <a:r>
                <a:rPr lang="en-US" sz="1987" spc="19" dirty="0">
                  <a:solidFill>
                    <a:srgbClr val="FFFFFF"/>
                  </a:solidFill>
                  <a:latin typeface="Montserrat Classic Bold"/>
                  <a:ea typeface="Montserrat Classic Bold"/>
                  <a:cs typeface="Montserrat Classic Bold"/>
                  <a:sym typeface="Montserrat Classic Bold"/>
                </a:rPr>
                <a:t>6</a:t>
              </a:r>
            </a:p>
          </p:txBody>
        </p:sp>
      </p:grpSp>
      <p:grpSp>
        <p:nvGrpSpPr>
          <p:cNvPr id="47" name="Group 6">
            <a:extLst>
              <a:ext uri="{FF2B5EF4-FFF2-40B4-BE49-F238E27FC236}">
                <a16:creationId xmlns:a16="http://schemas.microsoft.com/office/drawing/2014/main" id="{47F094FE-2288-48EA-68E1-1D4890AFEFF9}"/>
              </a:ext>
            </a:extLst>
          </p:cNvPr>
          <p:cNvGrpSpPr/>
          <p:nvPr/>
        </p:nvGrpSpPr>
        <p:grpSpPr>
          <a:xfrm>
            <a:off x="1196321" y="5564961"/>
            <a:ext cx="466540" cy="584339"/>
            <a:chOff x="0" y="-5537"/>
            <a:chExt cx="193883" cy="234278"/>
          </a:xfrm>
        </p:grpSpPr>
        <p:sp>
          <p:nvSpPr>
            <p:cNvPr id="48" name="Freeform 7">
              <a:extLst>
                <a:ext uri="{FF2B5EF4-FFF2-40B4-BE49-F238E27FC236}">
                  <a16:creationId xmlns:a16="http://schemas.microsoft.com/office/drawing/2014/main" id="{146D1DD1-DADF-7394-3B94-34FDC65FEBBD}"/>
                </a:ext>
              </a:extLst>
            </p:cNvPr>
            <p:cNvSpPr/>
            <p:nvPr/>
          </p:nvSpPr>
          <p:spPr>
            <a:xfrm>
              <a:off x="0" y="0"/>
              <a:ext cx="193883" cy="167603"/>
            </a:xfrm>
            <a:custGeom>
              <a:avLst/>
              <a:gdLst/>
              <a:ahLst/>
              <a:cxnLst/>
              <a:rect l="l" t="t" r="r" b="b"/>
              <a:pathLst>
                <a:path w="193883" h="16760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F23636"/>
            </a:solidFill>
          </p:spPr>
        </p:sp>
        <p:sp>
          <p:nvSpPr>
            <p:cNvPr id="49" name="TextBox 8">
              <a:extLst>
                <a:ext uri="{FF2B5EF4-FFF2-40B4-BE49-F238E27FC236}">
                  <a16:creationId xmlns:a16="http://schemas.microsoft.com/office/drawing/2014/main" id="{C2783B23-59C9-ACA1-D482-37209B8FF510}"/>
                </a:ext>
              </a:extLst>
            </p:cNvPr>
            <p:cNvSpPr txBox="1"/>
            <p:nvPr/>
          </p:nvSpPr>
          <p:spPr>
            <a:xfrm>
              <a:off x="0" y="-5537"/>
              <a:ext cx="193883" cy="234278"/>
            </a:xfrm>
            <a:prstGeom prst="rect">
              <a:avLst/>
            </a:prstGeom>
          </p:spPr>
          <p:txBody>
            <a:bodyPr lIns="33867" tIns="33867" rIns="33867" bIns="33867" rtlCol="0" anchor="t"/>
            <a:lstStyle/>
            <a:p>
              <a:pPr algn="ctr">
                <a:lnSpc>
                  <a:spcPts val="2743"/>
                </a:lnSpc>
                <a:spcBef>
                  <a:spcPct val="0"/>
                </a:spcBef>
              </a:pPr>
              <a:r>
                <a:rPr lang="en-US" sz="1987" spc="19" dirty="0">
                  <a:solidFill>
                    <a:srgbClr val="FFFFFF"/>
                  </a:solidFill>
                  <a:latin typeface="Montserrat Classic Bold"/>
                  <a:ea typeface="Montserrat Classic Bold"/>
                  <a:cs typeface="Montserrat Classic Bold"/>
                  <a:sym typeface="Montserrat Classic Bold"/>
                </a:rPr>
                <a:t>7</a:t>
              </a:r>
            </a:p>
          </p:txBody>
        </p:sp>
      </p:grpSp>
      <p:grpSp>
        <p:nvGrpSpPr>
          <p:cNvPr id="50" name="Group 6">
            <a:extLst>
              <a:ext uri="{FF2B5EF4-FFF2-40B4-BE49-F238E27FC236}">
                <a16:creationId xmlns:a16="http://schemas.microsoft.com/office/drawing/2014/main" id="{3B547E9B-02DB-BB80-70F7-5A77998897BF}"/>
              </a:ext>
            </a:extLst>
          </p:cNvPr>
          <p:cNvGrpSpPr/>
          <p:nvPr/>
        </p:nvGrpSpPr>
        <p:grpSpPr>
          <a:xfrm>
            <a:off x="1196321" y="4224143"/>
            <a:ext cx="466540" cy="584339"/>
            <a:chOff x="0" y="-5537"/>
            <a:chExt cx="193883" cy="234278"/>
          </a:xfrm>
        </p:grpSpPr>
        <p:sp>
          <p:nvSpPr>
            <p:cNvPr id="51" name="Freeform 7">
              <a:extLst>
                <a:ext uri="{FF2B5EF4-FFF2-40B4-BE49-F238E27FC236}">
                  <a16:creationId xmlns:a16="http://schemas.microsoft.com/office/drawing/2014/main" id="{BFD32F26-08F0-6E9E-7C7D-2084B4B64927}"/>
                </a:ext>
              </a:extLst>
            </p:cNvPr>
            <p:cNvSpPr/>
            <p:nvPr/>
          </p:nvSpPr>
          <p:spPr>
            <a:xfrm>
              <a:off x="0" y="0"/>
              <a:ext cx="193883" cy="167603"/>
            </a:xfrm>
            <a:custGeom>
              <a:avLst/>
              <a:gdLst/>
              <a:ahLst/>
              <a:cxnLst/>
              <a:rect l="l" t="t" r="r" b="b"/>
              <a:pathLst>
                <a:path w="193883" h="16760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F23636"/>
            </a:solidFill>
          </p:spPr>
        </p:sp>
        <p:sp>
          <p:nvSpPr>
            <p:cNvPr id="56" name="TextBox 8">
              <a:extLst>
                <a:ext uri="{FF2B5EF4-FFF2-40B4-BE49-F238E27FC236}">
                  <a16:creationId xmlns:a16="http://schemas.microsoft.com/office/drawing/2014/main" id="{C4A022C2-EEE3-6BBF-D6F7-1FF8F527D549}"/>
                </a:ext>
              </a:extLst>
            </p:cNvPr>
            <p:cNvSpPr txBox="1"/>
            <p:nvPr/>
          </p:nvSpPr>
          <p:spPr>
            <a:xfrm>
              <a:off x="0" y="-5537"/>
              <a:ext cx="193883" cy="234278"/>
            </a:xfrm>
            <a:prstGeom prst="rect">
              <a:avLst/>
            </a:prstGeom>
          </p:spPr>
          <p:txBody>
            <a:bodyPr lIns="33867" tIns="33867" rIns="33867" bIns="33867" rtlCol="0" anchor="t"/>
            <a:lstStyle/>
            <a:p>
              <a:pPr algn="ctr">
                <a:lnSpc>
                  <a:spcPts val="2743"/>
                </a:lnSpc>
                <a:spcBef>
                  <a:spcPct val="0"/>
                </a:spcBef>
              </a:pPr>
              <a:r>
                <a:rPr lang="en-US" sz="1987" spc="19" dirty="0">
                  <a:solidFill>
                    <a:srgbClr val="FFFFFF"/>
                  </a:solidFill>
                  <a:latin typeface="Montserrat Classic Bold"/>
                  <a:ea typeface="Montserrat Classic Bold"/>
                  <a:cs typeface="Montserrat Classic Bold"/>
                  <a:sym typeface="Montserrat Classic Bold"/>
                </a:rPr>
                <a:t>5</a:t>
              </a:r>
            </a:p>
          </p:txBody>
        </p:sp>
      </p:grpSp>
      <p:grpSp>
        <p:nvGrpSpPr>
          <p:cNvPr id="57" name="Group 6">
            <a:extLst>
              <a:ext uri="{FF2B5EF4-FFF2-40B4-BE49-F238E27FC236}">
                <a16:creationId xmlns:a16="http://schemas.microsoft.com/office/drawing/2014/main" id="{E3BF6C8D-C4F9-2B9E-F6B6-DEB32B96713C}"/>
              </a:ext>
            </a:extLst>
          </p:cNvPr>
          <p:cNvGrpSpPr/>
          <p:nvPr/>
        </p:nvGrpSpPr>
        <p:grpSpPr>
          <a:xfrm>
            <a:off x="1196321" y="3584835"/>
            <a:ext cx="466540" cy="584339"/>
            <a:chOff x="0" y="-5537"/>
            <a:chExt cx="193883" cy="234278"/>
          </a:xfrm>
        </p:grpSpPr>
        <p:sp>
          <p:nvSpPr>
            <p:cNvPr id="58" name="Freeform 7">
              <a:extLst>
                <a:ext uri="{FF2B5EF4-FFF2-40B4-BE49-F238E27FC236}">
                  <a16:creationId xmlns:a16="http://schemas.microsoft.com/office/drawing/2014/main" id="{291338AA-5F08-F7BE-1220-9F0E2843A72C}"/>
                </a:ext>
              </a:extLst>
            </p:cNvPr>
            <p:cNvSpPr/>
            <p:nvPr/>
          </p:nvSpPr>
          <p:spPr>
            <a:xfrm>
              <a:off x="0" y="0"/>
              <a:ext cx="193883" cy="167603"/>
            </a:xfrm>
            <a:custGeom>
              <a:avLst/>
              <a:gdLst/>
              <a:ahLst/>
              <a:cxnLst/>
              <a:rect l="l" t="t" r="r" b="b"/>
              <a:pathLst>
                <a:path w="193883" h="16760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F23636"/>
            </a:solidFill>
          </p:spPr>
        </p:sp>
        <p:sp>
          <p:nvSpPr>
            <p:cNvPr id="59" name="TextBox 8">
              <a:extLst>
                <a:ext uri="{FF2B5EF4-FFF2-40B4-BE49-F238E27FC236}">
                  <a16:creationId xmlns:a16="http://schemas.microsoft.com/office/drawing/2014/main" id="{33B7E010-08C8-4439-903C-B3A41FE33A39}"/>
                </a:ext>
              </a:extLst>
            </p:cNvPr>
            <p:cNvSpPr txBox="1"/>
            <p:nvPr/>
          </p:nvSpPr>
          <p:spPr>
            <a:xfrm>
              <a:off x="0" y="-5537"/>
              <a:ext cx="193883" cy="234278"/>
            </a:xfrm>
            <a:prstGeom prst="rect">
              <a:avLst/>
            </a:prstGeom>
          </p:spPr>
          <p:txBody>
            <a:bodyPr lIns="33867" tIns="33867" rIns="33867" bIns="33867" rtlCol="0" anchor="t"/>
            <a:lstStyle/>
            <a:p>
              <a:pPr algn="ctr">
                <a:lnSpc>
                  <a:spcPts val="2743"/>
                </a:lnSpc>
                <a:spcBef>
                  <a:spcPct val="0"/>
                </a:spcBef>
              </a:pPr>
              <a:r>
                <a:rPr lang="en-US" sz="1987" spc="19" dirty="0">
                  <a:solidFill>
                    <a:srgbClr val="FFFFFF"/>
                  </a:solidFill>
                  <a:latin typeface="Montserrat Classic Bold"/>
                  <a:ea typeface="Montserrat Classic Bold"/>
                  <a:cs typeface="Montserrat Classic Bold"/>
                  <a:sym typeface="Montserrat Classic Bold"/>
                </a:rPr>
                <a:t>4</a:t>
              </a:r>
            </a:p>
          </p:txBody>
        </p:sp>
      </p:grpSp>
      <p:grpSp>
        <p:nvGrpSpPr>
          <p:cNvPr id="60" name="Group 6">
            <a:extLst>
              <a:ext uri="{FF2B5EF4-FFF2-40B4-BE49-F238E27FC236}">
                <a16:creationId xmlns:a16="http://schemas.microsoft.com/office/drawing/2014/main" id="{B2B70258-61C3-2D44-8863-E47739609BEB}"/>
              </a:ext>
            </a:extLst>
          </p:cNvPr>
          <p:cNvGrpSpPr/>
          <p:nvPr/>
        </p:nvGrpSpPr>
        <p:grpSpPr>
          <a:xfrm>
            <a:off x="1196321" y="2646125"/>
            <a:ext cx="466540" cy="584339"/>
            <a:chOff x="0" y="-5537"/>
            <a:chExt cx="193883" cy="234278"/>
          </a:xfrm>
        </p:grpSpPr>
        <p:sp>
          <p:nvSpPr>
            <p:cNvPr id="61" name="Freeform 7">
              <a:extLst>
                <a:ext uri="{FF2B5EF4-FFF2-40B4-BE49-F238E27FC236}">
                  <a16:creationId xmlns:a16="http://schemas.microsoft.com/office/drawing/2014/main" id="{99AA59A5-70DF-5021-8401-0ED6D4ADDF45}"/>
                </a:ext>
              </a:extLst>
            </p:cNvPr>
            <p:cNvSpPr/>
            <p:nvPr/>
          </p:nvSpPr>
          <p:spPr>
            <a:xfrm>
              <a:off x="0" y="0"/>
              <a:ext cx="193883" cy="167603"/>
            </a:xfrm>
            <a:custGeom>
              <a:avLst/>
              <a:gdLst/>
              <a:ahLst/>
              <a:cxnLst/>
              <a:rect l="l" t="t" r="r" b="b"/>
              <a:pathLst>
                <a:path w="193883" h="16760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F23636"/>
            </a:solidFill>
          </p:spPr>
        </p:sp>
        <p:sp>
          <p:nvSpPr>
            <p:cNvPr id="62" name="TextBox 8">
              <a:extLst>
                <a:ext uri="{FF2B5EF4-FFF2-40B4-BE49-F238E27FC236}">
                  <a16:creationId xmlns:a16="http://schemas.microsoft.com/office/drawing/2014/main" id="{7C385CD9-EEC9-07D1-8B28-63B48ED0BF21}"/>
                </a:ext>
              </a:extLst>
            </p:cNvPr>
            <p:cNvSpPr txBox="1"/>
            <p:nvPr/>
          </p:nvSpPr>
          <p:spPr>
            <a:xfrm>
              <a:off x="0" y="-5537"/>
              <a:ext cx="193883" cy="234278"/>
            </a:xfrm>
            <a:prstGeom prst="rect">
              <a:avLst/>
            </a:prstGeom>
          </p:spPr>
          <p:txBody>
            <a:bodyPr lIns="33867" tIns="33867" rIns="33867" bIns="33867" rtlCol="0" anchor="t"/>
            <a:lstStyle/>
            <a:p>
              <a:pPr algn="ctr">
                <a:lnSpc>
                  <a:spcPts val="2743"/>
                </a:lnSpc>
                <a:spcBef>
                  <a:spcPct val="0"/>
                </a:spcBef>
              </a:pPr>
              <a:r>
                <a:rPr lang="en-US" sz="1987" spc="19" dirty="0">
                  <a:solidFill>
                    <a:srgbClr val="FFFFFF"/>
                  </a:solidFill>
                  <a:latin typeface="Montserrat Classic Bold"/>
                  <a:ea typeface="Montserrat Classic Bold"/>
                  <a:cs typeface="Montserrat Classic Bold"/>
                  <a:sym typeface="Montserrat Classic Bold"/>
                </a:rPr>
                <a:t>3</a:t>
              </a:r>
            </a:p>
          </p:txBody>
        </p:sp>
      </p:grpSp>
      <p:sp>
        <p:nvSpPr>
          <p:cNvPr id="63" name="Freeform 43">
            <a:extLst>
              <a:ext uri="{FF2B5EF4-FFF2-40B4-BE49-F238E27FC236}">
                <a16:creationId xmlns:a16="http://schemas.microsoft.com/office/drawing/2014/main" id="{6E63717A-8F1B-D084-60F7-111273E95341}"/>
              </a:ext>
            </a:extLst>
          </p:cNvPr>
          <p:cNvSpPr/>
          <p:nvPr/>
        </p:nvSpPr>
        <p:spPr>
          <a:xfrm>
            <a:off x="8455838" y="2186760"/>
            <a:ext cx="902910" cy="902910"/>
          </a:xfrm>
          <a:custGeom>
            <a:avLst/>
            <a:gdLst/>
            <a:ahLst/>
            <a:cxnLst/>
            <a:rect l="l" t="t" r="r" b="b"/>
            <a:pathLst>
              <a:path w="902910" h="902910">
                <a:moveTo>
                  <a:pt x="0" y="0"/>
                </a:moveTo>
                <a:lnTo>
                  <a:pt x="902910" y="0"/>
                </a:lnTo>
                <a:lnTo>
                  <a:pt x="902910" y="902910"/>
                </a:lnTo>
                <a:lnTo>
                  <a:pt x="0" y="902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4" name="TextBox 33">
            <a:extLst>
              <a:ext uri="{FF2B5EF4-FFF2-40B4-BE49-F238E27FC236}">
                <a16:creationId xmlns:a16="http://schemas.microsoft.com/office/drawing/2014/main" id="{5EFEF5D0-71C9-5805-A10C-6C844909BD2E}"/>
              </a:ext>
            </a:extLst>
          </p:cNvPr>
          <p:cNvSpPr txBox="1"/>
          <p:nvPr/>
        </p:nvSpPr>
        <p:spPr>
          <a:xfrm>
            <a:off x="10288309" y="2366628"/>
            <a:ext cx="739982" cy="610652"/>
          </a:xfrm>
          <a:prstGeom prst="rect">
            <a:avLst/>
          </a:prstGeom>
        </p:spPr>
        <p:txBody>
          <a:bodyPr lIns="33867" tIns="33867" rIns="33867" bIns="33867" rtlCol="0" anchor="t"/>
          <a:lstStyle/>
          <a:p>
            <a:pPr algn="ctr">
              <a:lnSpc>
                <a:spcPts val="2743"/>
              </a:lnSpc>
              <a:spcBef>
                <a:spcPct val="0"/>
              </a:spcBef>
            </a:pPr>
            <a:r>
              <a:rPr lang="en-US" sz="1987" spc="19" dirty="0">
                <a:solidFill>
                  <a:schemeClr val="tx1">
                    <a:lumMod val="95000"/>
                    <a:lumOff val="5000"/>
                  </a:schemeClr>
                </a:solidFill>
                <a:latin typeface="Montserrat Classic Bold"/>
                <a:ea typeface="Montserrat Classic Bold"/>
                <a:cs typeface="Montserrat Classic Bold"/>
                <a:sym typeface="Montserrat Classic Bold"/>
              </a:rPr>
              <a:t>Goals</a:t>
            </a:r>
          </a:p>
        </p:txBody>
      </p:sp>
      <p:sp>
        <p:nvSpPr>
          <p:cNvPr id="65" name="TextBox 38">
            <a:extLst>
              <a:ext uri="{FF2B5EF4-FFF2-40B4-BE49-F238E27FC236}">
                <a16:creationId xmlns:a16="http://schemas.microsoft.com/office/drawing/2014/main" id="{280DC32B-11DD-2E8A-B1C3-BA88B654E799}"/>
              </a:ext>
            </a:extLst>
          </p:cNvPr>
          <p:cNvSpPr txBox="1"/>
          <p:nvPr/>
        </p:nvSpPr>
        <p:spPr>
          <a:xfrm>
            <a:off x="502022" y="6190864"/>
            <a:ext cx="11467065" cy="492443"/>
          </a:xfrm>
          <a:prstGeom prst="rect">
            <a:avLst/>
          </a:prstGeom>
        </p:spPr>
        <p:txBody>
          <a:bodyPr wrap="square" lIns="0" tIns="0" rIns="0" bIns="0" rtlCol="0" anchor="t">
            <a:spAutoFit/>
          </a:bodyPr>
          <a:lstStyle/>
          <a:p>
            <a:r>
              <a:rPr lang="en-US" sz="1600" spc="131" dirty="0">
                <a:solidFill>
                  <a:schemeClr val="accent2">
                    <a:lumMod val="50000"/>
                  </a:schemeClr>
                </a:solidFill>
                <a:latin typeface="Montserrat Light"/>
              </a:rPr>
              <a:t>Through meticulous data exploration, we’ll be guiding Chinook towards customer retention strategies and promoting advertising in the regions  with the most potential for a flourishing.</a:t>
            </a:r>
            <a:endParaRPr lang="en-US" sz="1600" spc="131" dirty="0">
              <a:solidFill>
                <a:schemeClr val="accent2">
                  <a:lumMod val="50000"/>
                </a:schemeClr>
              </a:solidFill>
              <a:latin typeface="Montserrat Light"/>
              <a:ea typeface="Montserrat Light"/>
              <a:cs typeface="Montserrat Light"/>
              <a:sym typeface="Montserrat Light"/>
            </a:endParaRPr>
          </a:p>
        </p:txBody>
      </p:sp>
      <p:sp>
        <p:nvSpPr>
          <p:cNvPr id="66" name="Freeform 31">
            <a:extLst>
              <a:ext uri="{FF2B5EF4-FFF2-40B4-BE49-F238E27FC236}">
                <a16:creationId xmlns:a16="http://schemas.microsoft.com/office/drawing/2014/main" id="{BD00F7D5-BF76-E874-A354-4A96AE754578}"/>
              </a:ext>
            </a:extLst>
          </p:cNvPr>
          <p:cNvSpPr/>
          <p:nvPr/>
        </p:nvSpPr>
        <p:spPr>
          <a:xfrm>
            <a:off x="10327692" y="3934780"/>
            <a:ext cx="615728" cy="717640"/>
          </a:xfrm>
          <a:custGeom>
            <a:avLst/>
            <a:gdLst/>
            <a:ahLst/>
            <a:cxnLst/>
            <a:rect l="l" t="t" r="r" b="b"/>
            <a:pathLst>
              <a:path w="980529" h="1070022">
                <a:moveTo>
                  <a:pt x="0" y="0"/>
                </a:moveTo>
                <a:lnTo>
                  <a:pt x="980529" y="0"/>
                </a:lnTo>
                <a:lnTo>
                  <a:pt x="980529" y="1070021"/>
                </a:lnTo>
                <a:lnTo>
                  <a:pt x="0" y="10700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extLst>
      <p:ext uri="{BB962C8B-B14F-4D97-AF65-F5344CB8AC3E}">
        <p14:creationId xmlns:p14="http://schemas.microsoft.com/office/powerpoint/2010/main" val="4178213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865483" y="799039"/>
            <a:ext cx="1425040" cy="808511"/>
            <a:chOff x="1626919" y="3550723"/>
            <a:chExt cx="1425040" cy="808511"/>
          </a:xfrm>
          <a:solidFill>
            <a:schemeClr val="accent1"/>
          </a:solidFill>
        </p:grpSpPr>
        <p:sp>
          <p:nvSpPr>
            <p:cNvPr id="4" name="Rounded Rectangle 3"/>
            <p:cNvSpPr/>
            <p:nvPr/>
          </p:nvSpPr>
          <p:spPr>
            <a:xfrm>
              <a:off x="2256312" y="4062352"/>
              <a:ext cx="795647" cy="296882"/>
            </a:xfrm>
            <a:prstGeom prst="roundRect">
              <a:avLst>
                <a:gd name="adj" fmla="val 2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spc="-150">
                <a:latin typeface="Arial" panose="020B0604020202020204" pitchFamily="34" charset="0"/>
                <a:cs typeface="Arial" panose="020B0604020202020204" pitchFamily="34" charset="0"/>
              </a:endParaRPr>
            </a:p>
          </p:txBody>
        </p:sp>
        <p:sp>
          <p:nvSpPr>
            <p:cNvPr id="3" name="Rounded Rectangle 2"/>
            <p:cNvSpPr/>
            <p:nvPr/>
          </p:nvSpPr>
          <p:spPr>
            <a:xfrm>
              <a:off x="1626919" y="3550723"/>
              <a:ext cx="795647" cy="296882"/>
            </a:xfrm>
            <a:prstGeom prst="roundRect">
              <a:avLst>
                <a:gd name="adj" fmla="val 2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spc="-150">
                <a:latin typeface="Arial" panose="020B0604020202020204" pitchFamily="34" charset="0"/>
                <a:cs typeface="Arial" panose="020B0604020202020204" pitchFamily="34" charset="0"/>
              </a:endParaRPr>
            </a:p>
          </p:txBody>
        </p:sp>
        <p:sp>
          <p:nvSpPr>
            <p:cNvPr id="2" name="Rounded Rectangle 1"/>
            <p:cNvSpPr/>
            <p:nvPr/>
          </p:nvSpPr>
          <p:spPr>
            <a:xfrm>
              <a:off x="1935678" y="3550723"/>
              <a:ext cx="807522" cy="8075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150" dirty="0">
                  <a:latin typeface="Arial" panose="020B0604020202020204" pitchFamily="34" charset="0"/>
                  <a:cs typeface="Arial" panose="020B0604020202020204" pitchFamily="34" charset="0"/>
                </a:rPr>
                <a:t>01</a:t>
              </a:r>
            </a:p>
          </p:txBody>
        </p:sp>
      </p:grpSp>
      <p:grpSp>
        <p:nvGrpSpPr>
          <p:cNvPr id="7" name="Group 6"/>
          <p:cNvGrpSpPr/>
          <p:nvPr/>
        </p:nvGrpSpPr>
        <p:grpSpPr>
          <a:xfrm>
            <a:off x="3521694" y="723339"/>
            <a:ext cx="1425040" cy="808511"/>
            <a:chOff x="1626919" y="3550723"/>
            <a:chExt cx="1425040" cy="808511"/>
          </a:xfrm>
          <a:solidFill>
            <a:schemeClr val="accent3"/>
          </a:solidFill>
        </p:grpSpPr>
        <p:sp>
          <p:nvSpPr>
            <p:cNvPr id="8" name="Rounded Rectangle 7"/>
            <p:cNvSpPr/>
            <p:nvPr/>
          </p:nvSpPr>
          <p:spPr>
            <a:xfrm>
              <a:off x="2256312" y="4062352"/>
              <a:ext cx="795647" cy="296882"/>
            </a:xfrm>
            <a:prstGeom prst="roundRect">
              <a:avLst>
                <a:gd name="adj" fmla="val 2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spc="-150">
                <a:latin typeface="Arial" panose="020B0604020202020204" pitchFamily="34" charset="0"/>
                <a:cs typeface="Arial" panose="020B0604020202020204" pitchFamily="34" charset="0"/>
              </a:endParaRPr>
            </a:p>
          </p:txBody>
        </p:sp>
        <p:sp>
          <p:nvSpPr>
            <p:cNvPr id="9" name="Rounded Rectangle 8"/>
            <p:cNvSpPr/>
            <p:nvPr/>
          </p:nvSpPr>
          <p:spPr>
            <a:xfrm>
              <a:off x="1626919" y="3550723"/>
              <a:ext cx="795647" cy="296882"/>
            </a:xfrm>
            <a:prstGeom prst="roundRect">
              <a:avLst>
                <a:gd name="adj" fmla="val 2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spc="-150">
                <a:latin typeface="Arial" panose="020B0604020202020204" pitchFamily="34" charset="0"/>
                <a:cs typeface="Arial" panose="020B0604020202020204" pitchFamily="34" charset="0"/>
              </a:endParaRPr>
            </a:p>
          </p:txBody>
        </p:sp>
        <p:sp>
          <p:nvSpPr>
            <p:cNvPr id="10" name="Rounded Rectangle 9"/>
            <p:cNvSpPr/>
            <p:nvPr/>
          </p:nvSpPr>
          <p:spPr>
            <a:xfrm>
              <a:off x="1935678" y="3550723"/>
              <a:ext cx="807522" cy="8075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150" dirty="0">
                  <a:latin typeface="Arial" panose="020B0604020202020204" pitchFamily="34" charset="0"/>
                  <a:cs typeface="Arial" panose="020B0604020202020204" pitchFamily="34" charset="0"/>
                </a:rPr>
                <a:t>02</a:t>
              </a:r>
            </a:p>
          </p:txBody>
        </p:sp>
      </p:grpSp>
      <p:grpSp>
        <p:nvGrpSpPr>
          <p:cNvPr id="11" name="Group 10"/>
          <p:cNvGrpSpPr/>
          <p:nvPr/>
        </p:nvGrpSpPr>
        <p:grpSpPr>
          <a:xfrm>
            <a:off x="6447019" y="699696"/>
            <a:ext cx="1425040" cy="808511"/>
            <a:chOff x="1626919" y="3550723"/>
            <a:chExt cx="1425040" cy="808511"/>
          </a:xfrm>
          <a:solidFill>
            <a:schemeClr val="accent5"/>
          </a:solidFill>
        </p:grpSpPr>
        <p:sp>
          <p:nvSpPr>
            <p:cNvPr id="12" name="Rounded Rectangle 11"/>
            <p:cNvSpPr/>
            <p:nvPr/>
          </p:nvSpPr>
          <p:spPr>
            <a:xfrm>
              <a:off x="2256312" y="4062352"/>
              <a:ext cx="795647" cy="296882"/>
            </a:xfrm>
            <a:prstGeom prst="roundRect">
              <a:avLst>
                <a:gd name="adj" fmla="val 2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spc="-150">
                <a:latin typeface="Arial" panose="020B0604020202020204" pitchFamily="34" charset="0"/>
                <a:cs typeface="Arial" panose="020B0604020202020204" pitchFamily="34" charset="0"/>
              </a:endParaRPr>
            </a:p>
          </p:txBody>
        </p:sp>
        <p:sp>
          <p:nvSpPr>
            <p:cNvPr id="13" name="Rounded Rectangle 12"/>
            <p:cNvSpPr/>
            <p:nvPr/>
          </p:nvSpPr>
          <p:spPr>
            <a:xfrm>
              <a:off x="1626919" y="3550723"/>
              <a:ext cx="795647" cy="296882"/>
            </a:xfrm>
            <a:prstGeom prst="roundRect">
              <a:avLst>
                <a:gd name="adj" fmla="val 2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spc="-150">
                <a:latin typeface="Arial" panose="020B0604020202020204" pitchFamily="34" charset="0"/>
                <a:cs typeface="Arial" panose="020B0604020202020204" pitchFamily="34" charset="0"/>
              </a:endParaRPr>
            </a:p>
          </p:txBody>
        </p:sp>
        <p:sp>
          <p:nvSpPr>
            <p:cNvPr id="14" name="Rounded Rectangle 13"/>
            <p:cNvSpPr/>
            <p:nvPr/>
          </p:nvSpPr>
          <p:spPr>
            <a:xfrm>
              <a:off x="1935678" y="3550723"/>
              <a:ext cx="807522" cy="8075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150" dirty="0">
                  <a:latin typeface="Arial" panose="020B0604020202020204" pitchFamily="34" charset="0"/>
                  <a:cs typeface="Arial" panose="020B0604020202020204" pitchFamily="34" charset="0"/>
                </a:rPr>
                <a:t>03</a:t>
              </a:r>
            </a:p>
          </p:txBody>
        </p:sp>
      </p:grpSp>
      <p:grpSp>
        <p:nvGrpSpPr>
          <p:cNvPr id="15" name="Group 14"/>
          <p:cNvGrpSpPr/>
          <p:nvPr/>
        </p:nvGrpSpPr>
        <p:grpSpPr>
          <a:xfrm>
            <a:off x="9791449" y="699696"/>
            <a:ext cx="1425040" cy="808511"/>
            <a:chOff x="1626919" y="3550723"/>
            <a:chExt cx="1425040" cy="808511"/>
          </a:xfrm>
          <a:solidFill>
            <a:schemeClr val="accent4"/>
          </a:solidFill>
        </p:grpSpPr>
        <p:sp>
          <p:nvSpPr>
            <p:cNvPr id="16" name="Rounded Rectangle 15"/>
            <p:cNvSpPr/>
            <p:nvPr/>
          </p:nvSpPr>
          <p:spPr>
            <a:xfrm>
              <a:off x="2256312" y="4062352"/>
              <a:ext cx="795647" cy="296882"/>
            </a:xfrm>
            <a:prstGeom prst="roundRect">
              <a:avLst>
                <a:gd name="adj" fmla="val 2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spc="-150">
                <a:latin typeface="Arial" panose="020B0604020202020204" pitchFamily="34" charset="0"/>
                <a:cs typeface="Arial" panose="020B0604020202020204" pitchFamily="34" charset="0"/>
              </a:endParaRPr>
            </a:p>
          </p:txBody>
        </p:sp>
        <p:sp>
          <p:nvSpPr>
            <p:cNvPr id="17" name="Rounded Rectangle 16"/>
            <p:cNvSpPr/>
            <p:nvPr/>
          </p:nvSpPr>
          <p:spPr>
            <a:xfrm>
              <a:off x="1626919" y="3550723"/>
              <a:ext cx="795647" cy="296882"/>
            </a:xfrm>
            <a:prstGeom prst="roundRect">
              <a:avLst>
                <a:gd name="adj" fmla="val 2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spc="-150">
                <a:latin typeface="Arial" panose="020B0604020202020204" pitchFamily="34" charset="0"/>
                <a:cs typeface="Arial" panose="020B0604020202020204" pitchFamily="34" charset="0"/>
              </a:endParaRPr>
            </a:p>
          </p:txBody>
        </p:sp>
        <p:sp>
          <p:nvSpPr>
            <p:cNvPr id="18" name="Rounded Rectangle 17"/>
            <p:cNvSpPr/>
            <p:nvPr/>
          </p:nvSpPr>
          <p:spPr>
            <a:xfrm>
              <a:off x="1935678" y="3550723"/>
              <a:ext cx="807522" cy="8075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150" dirty="0">
                  <a:latin typeface="Arial" panose="020B0604020202020204" pitchFamily="34" charset="0"/>
                  <a:cs typeface="Arial" panose="020B0604020202020204" pitchFamily="34" charset="0"/>
                </a:rPr>
                <a:t>04</a:t>
              </a:r>
            </a:p>
          </p:txBody>
        </p:sp>
      </p:grpSp>
      <p:sp>
        <p:nvSpPr>
          <p:cNvPr id="19" name="Rectangle 18"/>
          <p:cNvSpPr/>
          <p:nvPr/>
        </p:nvSpPr>
        <p:spPr>
          <a:xfrm>
            <a:off x="0" y="1"/>
            <a:ext cx="12192000" cy="552912"/>
          </a:xfrm>
          <a:prstGeom prst="rect">
            <a:avLst/>
          </a:prstGeom>
          <a:blipFill dpi="0" rotWithShape="1">
            <a:blip r:embed="rId2" cstate="email">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t="-83552" b="-25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a:p>
            <a:pPr algn="ctr"/>
            <a:endParaRPr lang="en-US" sz="900" dirty="0">
              <a:solidFill>
                <a:schemeClr val="bg1"/>
              </a:solidFill>
              <a:latin typeface="Arial" panose="020B0604020202020204" pitchFamily="34" charset="0"/>
              <a:cs typeface="Arial" panose="020B0604020202020204" pitchFamily="34" charset="0"/>
            </a:endParaRPr>
          </a:p>
          <a:p>
            <a:pPr algn="ctr"/>
            <a:endParaRPr lang="en-US" dirty="0">
              <a:solidFill>
                <a:schemeClr val="bg1"/>
              </a:solidFill>
              <a:latin typeface="Arial" panose="020B0604020202020204" pitchFamily="34" charset="0"/>
              <a:cs typeface="Arial" panose="020B0604020202020204" pitchFamily="34" charset="0"/>
            </a:endParaRPr>
          </a:p>
        </p:txBody>
      </p:sp>
      <p:sp>
        <p:nvSpPr>
          <p:cNvPr id="20" name="TextBox 19"/>
          <p:cNvSpPr txBox="1"/>
          <p:nvPr/>
        </p:nvSpPr>
        <p:spPr>
          <a:xfrm>
            <a:off x="435348" y="2124385"/>
            <a:ext cx="2684647" cy="4524315"/>
          </a:xfrm>
          <a:prstGeom prst="rect">
            <a:avLst/>
          </a:prstGeom>
          <a:gradFill>
            <a:gsLst>
              <a:gs pos="0">
                <a:schemeClr val="bg1">
                  <a:lumMod val="95000"/>
                  <a:alpha val="6000"/>
                </a:schemeClr>
              </a:gs>
              <a:gs pos="100000">
                <a:srgbClr val="FFC9C9">
                  <a:alpha val="15000"/>
                </a:srgbClr>
              </a:gs>
            </a:gsLst>
            <a:lin ang="0" scaled="0"/>
          </a:gradFill>
        </p:spPr>
        <p:txBody>
          <a:bodyPr wrap="square" rtlCol="0">
            <a:spAutoFit/>
          </a:bodyPr>
          <a:lstStyle/>
          <a:p>
            <a:pPr marL="285750" indent="-285750">
              <a:buFont typeface="Arial" panose="020B0604020202020204" pitchFamily="34" charset="0"/>
              <a:buChar char="•"/>
            </a:pPr>
            <a:r>
              <a:rPr lang="en-US" sz="1500" dirty="0"/>
              <a:t>Total Tables: </a:t>
            </a:r>
            <a:r>
              <a:rPr lang="en-US" sz="1500" b="1" dirty="0"/>
              <a:t>11</a:t>
            </a:r>
            <a:r>
              <a:rPr lang="en-US" sz="1500" dirty="0"/>
              <a:t> </a:t>
            </a:r>
          </a:p>
          <a:p>
            <a:endParaRPr lang="en-US" sz="1500" dirty="0"/>
          </a:p>
          <a:p>
            <a:pPr marL="285750" indent="-285750">
              <a:buFont typeface="Arial" panose="020B0604020202020204" pitchFamily="34" charset="0"/>
              <a:buChar char="•"/>
            </a:pPr>
            <a:r>
              <a:rPr lang="en-US" sz="1500" b="1" dirty="0"/>
              <a:t>Table</a:t>
            </a:r>
            <a:r>
              <a:rPr lang="en-US" sz="1500" dirty="0"/>
              <a:t>: 20 employee, customer, invoice, </a:t>
            </a:r>
            <a:r>
              <a:rPr lang="en-US" sz="1500" dirty="0" err="1"/>
              <a:t>invoice_line</a:t>
            </a:r>
            <a:r>
              <a:rPr lang="en-US" sz="1500" dirty="0"/>
              <a:t>, track, album, genre, </a:t>
            </a:r>
            <a:r>
              <a:rPr lang="en-US" sz="1500" dirty="0" err="1"/>
              <a:t>media_type</a:t>
            </a:r>
            <a:r>
              <a:rPr lang="en-US" sz="1500" dirty="0"/>
              <a:t>, </a:t>
            </a:r>
            <a:r>
              <a:rPr lang="en-US" sz="1500" dirty="0" err="1"/>
              <a:t>playlist_track</a:t>
            </a:r>
            <a:r>
              <a:rPr lang="en-US" sz="1500" dirty="0"/>
              <a:t>, artist, playlist</a:t>
            </a:r>
          </a:p>
          <a:p>
            <a:endParaRPr lang="en-US" sz="1500" dirty="0"/>
          </a:p>
          <a:p>
            <a:pPr marL="285750" indent="-285750">
              <a:buFont typeface="Arial" panose="020B0604020202020204" pitchFamily="34" charset="0"/>
              <a:buChar char="•"/>
            </a:pPr>
            <a:r>
              <a:rPr lang="en-US" sz="1500" b="1" dirty="0"/>
              <a:t>Country</a:t>
            </a:r>
            <a:r>
              <a:rPr lang="en-US" sz="1500" dirty="0"/>
              <a:t> Description: 2 (</a:t>
            </a:r>
            <a:r>
              <a:rPr lang="en-US" sz="1500" dirty="0" err="1"/>
              <a:t>CountryCode</a:t>
            </a:r>
            <a:r>
              <a:rPr lang="en-US" sz="1500" dirty="0"/>
              <a:t>, Country Name) 24 different countries</a:t>
            </a:r>
          </a:p>
          <a:p>
            <a:pPr marL="285750" indent="-285750">
              <a:buFont typeface="Arial" panose="020B0604020202020204" pitchFamily="34" charset="0"/>
              <a:buChar char="•"/>
            </a:pPr>
            <a:endParaRPr lang="en-US" sz="1500" dirty="0"/>
          </a:p>
          <a:p>
            <a:pPr marL="285750" indent="-285750">
              <a:buFont typeface="Arial" panose="020B0604020202020204" pitchFamily="34" charset="0"/>
              <a:buChar char="•"/>
            </a:pPr>
            <a:r>
              <a:rPr lang="en-US" sz="1500" dirty="0"/>
              <a:t>Tracks sold are of 25 different genres</a:t>
            </a:r>
          </a:p>
          <a:p>
            <a:pPr marL="285750" indent="-285750">
              <a:buFont typeface="Arial" panose="020B0604020202020204" pitchFamily="34" charset="0"/>
              <a:buChar char="•"/>
            </a:pPr>
            <a:endParaRPr lang="en-US" sz="1500" dirty="0"/>
          </a:p>
          <a:p>
            <a:pPr marL="285750" indent="-285750">
              <a:buFont typeface="Arial" panose="020B0604020202020204" pitchFamily="34" charset="0"/>
              <a:buChar char="•"/>
            </a:pPr>
            <a:r>
              <a:rPr lang="en-US" sz="1500" dirty="0"/>
              <a:t>Invoice table to </a:t>
            </a:r>
            <a:r>
              <a:rPr lang="en-US" sz="1500" dirty="0" err="1"/>
              <a:t>incluse</a:t>
            </a:r>
            <a:r>
              <a:rPr lang="en-US" sz="1500" dirty="0"/>
              <a:t> all transactions</a:t>
            </a:r>
          </a:p>
          <a:p>
            <a:pPr algn="ctr"/>
            <a:endParaRPr lang="en-US"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5" name="TextBox 27">
            <a:extLst>
              <a:ext uri="{FF2B5EF4-FFF2-40B4-BE49-F238E27FC236}">
                <a16:creationId xmlns:a16="http://schemas.microsoft.com/office/drawing/2014/main" id="{CC63AD1A-05C4-8987-1172-2F73AE466B92}"/>
              </a:ext>
            </a:extLst>
          </p:cNvPr>
          <p:cNvSpPr txBox="1"/>
          <p:nvPr/>
        </p:nvSpPr>
        <p:spPr>
          <a:xfrm>
            <a:off x="1878278" y="-27001"/>
            <a:ext cx="8676705" cy="530273"/>
          </a:xfrm>
          <a:prstGeom prst="rect">
            <a:avLst/>
          </a:prstGeom>
        </p:spPr>
        <p:txBody>
          <a:bodyPr wrap="square" lIns="0" tIns="0" rIns="0" bIns="0" rtlCol="0" anchor="t">
            <a:spAutoFit/>
          </a:bodyPr>
          <a:lstStyle/>
          <a:p>
            <a:pPr algn="ctr">
              <a:lnSpc>
                <a:spcPts val="4366"/>
              </a:lnSpc>
              <a:spcBef>
                <a:spcPct val="0"/>
              </a:spcBef>
            </a:pPr>
            <a:r>
              <a:rPr lang="en-US" sz="3163" spc="25" dirty="0">
                <a:solidFill>
                  <a:srgbClr val="FFFFFF"/>
                </a:solidFill>
                <a:latin typeface="Archivo Black"/>
                <a:ea typeface="Archivo Black"/>
                <a:cs typeface="Archivo Black"/>
                <a:sym typeface="Archivo Black"/>
              </a:rPr>
              <a:t>Understanding our Store Landscape</a:t>
            </a:r>
          </a:p>
        </p:txBody>
      </p:sp>
      <p:grpSp>
        <p:nvGrpSpPr>
          <p:cNvPr id="25" name="Group 9">
            <a:extLst>
              <a:ext uri="{FF2B5EF4-FFF2-40B4-BE49-F238E27FC236}">
                <a16:creationId xmlns:a16="http://schemas.microsoft.com/office/drawing/2014/main" id="{B45B7955-409A-DC2E-FF45-4088CD34CFC3}"/>
              </a:ext>
            </a:extLst>
          </p:cNvPr>
          <p:cNvGrpSpPr/>
          <p:nvPr/>
        </p:nvGrpSpPr>
        <p:grpSpPr>
          <a:xfrm>
            <a:off x="435348" y="1652100"/>
            <a:ext cx="2532934" cy="338416"/>
            <a:chOff x="0" y="0"/>
            <a:chExt cx="812800" cy="133695"/>
          </a:xfrm>
        </p:grpSpPr>
        <p:sp>
          <p:nvSpPr>
            <p:cNvPr id="26" name="Freeform 10">
              <a:extLst>
                <a:ext uri="{FF2B5EF4-FFF2-40B4-BE49-F238E27FC236}">
                  <a16:creationId xmlns:a16="http://schemas.microsoft.com/office/drawing/2014/main" id="{8AAFA636-167E-15B3-B6F6-E6F6ED8D3C43}"/>
                </a:ext>
              </a:extLst>
            </p:cNvPr>
            <p:cNvSpPr/>
            <p:nvPr/>
          </p:nvSpPr>
          <p:spPr>
            <a:xfrm>
              <a:off x="0" y="0"/>
              <a:ext cx="812800" cy="133695"/>
            </a:xfrm>
            <a:custGeom>
              <a:avLst/>
              <a:gdLst/>
              <a:ahLst/>
              <a:cxnLst/>
              <a:rect l="l" t="t" r="r" b="b"/>
              <a:pathLst>
                <a:path w="812800" h="133695">
                  <a:moveTo>
                    <a:pt x="0" y="0"/>
                  </a:moveTo>
                  <a:lnTo>
                    <a:pt x="812800" y="0"/>
                  </a:lnTo>
                  <a:lnTo>
                    <a:pt x="812800" y="133695"/>
                  </a:lnTo>
                  <a:lnTo>
                    <a:pt x="0" y="133695"/>
                  </a:lnTo>
                  <a:close/>
                </a:path>
              </a:pathLst>
            </a:custGeom>
            <a:solidFill>
              <a:srgbClr val="000000"/>
            </a:solidFill>
          </p:spPr>
        </p:sp>
        <p:sp>
          <p:nvSpPr>
            <p:cNvPr id="27" name="TextBox 11">
              <a:extLst>
                <a:ext uri="{FF2B5EF4-FFF2-40B4-BE49-F238E27FC236}">
                  <a16:creationId xmlns:a16="http://schemas.microsoft.com/office/drawing/2014/main" id="{57B6CD64-BCEF-07BB-BF91-20DF0D39642C}"/>
                </a:ext>
              </a:extLst>
            </p:cNvPr>
            <p:cNvSpPr txBox="1"/>
            <p:nvPr/>
          </p:nvSpPr>
          <p:spPr>
            <a:xfrm>
              <a:off x="0" y="-19050"/>
              <a:ext cx="812800" cy="152745"/>
            </a:xfrm>
            <a:prstGeom prst="rect">
              <a:avLst/>
            </a:prstGeom>
          </p:spPr>
          <p:txBody>
            <a:bodyPr lIns="33867" tIns="33867" rIns="33867" bIns="33867" rtlCol="0" anchor="ctr"/>
            <a:lstStyle/>
            <a:p>
              <a:pPr algn="ctr">
                <a:lnSpc>
                  <a:spcPts val="1906"/>
                </a:lnSpc>
              </a:pPr>
              <a:r>
                <a:rPr lang="en-US" sz="1466" dirty="0">
                  <a:solidFill>
                    <a:srgbClr val="FFFFFF"/>
                  </a:solidFill>
                  <a:latin typeface="Montserrat Classic"/>
                  <a:ea typeface="Montserrat Classic"/>
                  <a:cs typeface="Montserrat Classic"/>
                  <a:sym typeface="Montserrat Classic"/>
                </a:rPr>
                <a:t>Attributes</a:t>
              </a:r>
            </a:p>
          </p:txBody>
        </p:sp>
      </p:grpSp>
      <p:grpSp>
        <p:nvGrpSpPr>
          <p:cNvPr id="32" name="Group 9">
            <a:extLst>
              <a:ext uri="{FF2B5EF4-FFF2-40B4-BE49-F238E27FC236}">
                <a16:creationId xmlns:a16="http://schemas.microsoft.com/office/drawing/2014/main" id="{36176878-162E-A792-6DCF-B38AF189DA9C}"/>
              </a:ext>
            </a:extLst>
          </p:cNvPr>
          <p:cNvGrpSpPr/>
          <p:nvPr/>
        </p:nvGrpSpPr>
        <p:grpSpPr>
          <a:xfrm>
            <a:off x="3051868" y="1652100"/>
            <a:ext cx="2550645" cy="338416"/>
            <a:chOff x="0" y="0"/>
            <a:chExt cx="812800" cy="133695"/>
          </a:xfrm>
        </p:grpSpPr>
        <p:sp>
          <p:nvSpPr>
            <p:cNvPr id="33" name="Freeform 10">
              <a:extLst>
                <a:ext uri="{FF2B5EF4-FFF2-40B4-BE49-F238E27FC236}">
                  <a16:creationId xmlns:a16="http://schemas.microsoft.com/office/drawing/2014/main" id="{25D116C9-17D2-329D-1C29-A18E0959923B}"/>
                </a:ext>
              </a:extLst>
            </p:cNvPr>
            <p:cNvSpPr/>
            <p:nvPr/>
          </p:nvSpPr>
          <p:spPr>
            <a:xfrm>
              <a:off x="0" y="0"/>
              <a:ext cx="812800" cy="133695"/>
            </a:xfrm>
            <a:custGeom>
              <a:avLst/>
              <a:gdLst/>
              <a:ahLst/>
              <a:cxnLst/>
              <a:rect l="l" t="t" r="r" b="b"/>
              <a:pathLst>
                <a:path w="812800" h="133695">
                  <a:moveTo>
                    <a:pt x="0" y="0"/>
                  </a:moveTo>
                  <a:lnTo>
                    <a:pt x="812800" y="0"/>
                  </a:lnTo>
                  <a:lnTo>
                    <a:pt x="812800" y="133695"/>
                  </a:lnTo>
                  <a:lnTo>
                    <a:pt x="0" y="133695"/>
                  </a:lnTo>
                  <a:close/>
                </a:path>
              </a:pathLst>
            </a:custGeom>
            <a:solidFill>
              <a:srgbClr val="000000"/>
            </a:solidFill>
          </p:spPr>
        </p:sp>
        <p:sp>
          <p:nvSpPr>
            <p:cNvPr id="34" name="TextBox 11">
              <a:extLst>
                <a:ext uri="{FF2B5EF4-FFF2-40B4-BE49-F238E27FC236}">
                  <a16:creationId xmlns:a16="http://schemas.microsoft.com/office/drawing/2014/main" id="{ED67F0EA-232F-0099-F3C4-1DFDA531ADE6}"/>
                </a:ext>
              </a:extLst>
            </p:cNvPr>
            <p:cNvSpPr txBox="1"/>
            <p:nvPr/>
          </p:nvSpPr>
          <p:spPr>
            <a:xfrm>
              <a:off x="0" y="-19050"/>
              <a:ext cx="812800" cy="152745"/>
            </a:xfrm>
            <a:prstGeom prst="rect">
              <a:avLst/>
            </a:prstGeom>
          </p:spPr>
          <p:txBody>
            <a:bodyPr lIns="33867" tIns="33867" rIns="33867" bIns="33867" rtlCol="0" anchor="ctr"/>
            <a:lstStyle/>
            <a:p>
              <a:pPr algn="ctr">
                <a:lnSpc>
                  <a:spcPts val="1906"/>
                </a:lnSpc>
              </a:pPr>
              <a:r>
                <a:rPr lang="en-US" sz="1466" dirty="0">
                  <a:solidFill>
                    <a:srgbClr val="FFFFFF"/>
                  </a:solidFill>
                  <a:latin typeface="Montserrat Classic"/>
                  <a:ea typeface="Montserrat Classic"/>
                  <a:cs typeface="Montserrat Classic"/>
                  <a:sym typeface="Montserrat Classic"/>
                </a:rPr>
                <a:t>Data Importance</a:t>
              </a:r>
            </a:p>
          </p:txBody>
        </p:sp>
      </p:grpSp>
      <p:grpSp>
        <p:nvGrpSpPr>
          <p:cNvPr id="35" name="Group 9">
            <a:extLst>
              <a:ext uri="{FF2B5EF4-FFF2-40B4-BE49-F238E27FC236}">
                <a16:creationId xmlns:a16="http://schemas.microsoft.com/office/drawing/2014/main" id="{76A5AE1C-E331-E793-07D6-2C4955F925BC}"/>
              </a:ext>
            </a:extLst>
          </p:cNvPr>
          <p:cNvGrpSpPr/>
          <p:nvPr/>
        </p:nvGrpSpPr>
        <p:grpSpPr>
          <a:xfrm>
            <a:off x="5681424" y="1603880"/>
            <a:ext cx="3192834" cy="386636"/>
            <a:chOff x="0" y="-19050"/>
            <a:chExt cx="812800" cy="152745"/>
          </a:xfrm>
        </p:grpSpPr>
        <p:sp>
          <p:nvSpPr>
            <p:cNvPr id="36" name="Freeform 10">
              <a:extLst>
                <a:ext uri="{FF2B5EF4-FFF2-40B4-BE49-F238E27FC236}">
                  <a16:creationId xmlns:a16="http://schemas.microsoft.com/office/drawing/2014/main" id="{103CC66D-E7E3-E76A-02F9-9BFDE0712541}"/>
                </a:ext>
              </a:extLst>
            </p:cNvPr>
            <p:cNvSpPr/>
            <p:nvPr/>
          </p:nvSpPr>
          <p:spPr>
            <a:xfrm>
              <a:off x="0" y="0"/>
              <a:ext cx="812800" cy="133695"/>
            </a:xfrm>
            <a:custGeom>
              <a:avLst/>
              <a:gdLst/>
              <a:ahLst/>
              <a:cxnLst/>
              <a:rect l="l" t="t" r="r" b="b"/>
              <a:pathLst>
                <a:path w="812800" h="133695">
                  <a:moveTo>
                    <a:pt x="0" y="0"/>
                  </a:moveTo>
                  <a:lnTo>
                    <a:pt x="812800" y="0"/>
                  </a:lnTo>
                  <a:lnTo>
                    <a:pt x="812800" y="133695"/>
                  </a:lnTo>
                  <a:lnTo>
                    <a:pt x="0" y="133695"/>
                  </a:lnTo>
                  <a:close/>
                </a:path>
              </a:pathLst>
            </a:custGeom>
            <a:solidFill>
              <a:srgbClr val="000000"/>
            </a:solidFill>
          </p:spPr>
        </p:sp>
        <p:sp>
          <p:nvSpPr>
            <p:cNvPr id="37" name="TextBox 11">
              <a:extLst>
                <a:ext uri="{FF2B5EF4-FFF2-40B4-BE49-F238E27FC236}">
                  <a16:creationId xmlns:a16="http://schemas.microsoft.com/office/drawing/2014/main" id="{75752AA4-A3CA-D2B3-5ACB-4E3CDEB3B9FB}"/>
                </a:ext>
              </a:extLst>
            </p:cNvPr>
            <p:cNvSpPr txBox="1"/>
            <p:nvPr/>
          </p:nvSpPr>
          <p:spPr>
            <a:xfrm>
              <a:off x="0" y="-19050"/>
              <a:ext cx="812800" cy="152745"/>
            </a:xfrm>
            <a:prstGeom prst="rect">
              <a:avLst/>
            </a:prstGeom>
          </p:spPr>
          <p:txBody>
            <a:bodyPr lIns="33867" tIns="33867" rIns="33867" bIns="33867" rtlCol="0" anchor="ctr"/>
            <a:lstStyle/>
            <a:p>
              <a:pPr algn="ctr">
                <a:lnSpc>
                  <a:spcPts val="1906"/>
                </a:lnSpc>
              </a:pPr>
              <a:r>
                <a:rPr lang="en-US" sz="1466" dirty="0">
                  <a:solidFill>
                    <a:srgbClr val="FFFFFF"/>
                  </a:solidFill>
                  <a:latin typeface="Montserrat Classic"/>
                  <a:ea typeface="Montserrat Classic"/>
                  <a:cs typeface="Montserrat Classic"/>
                  <a:sym typeface="Montserrat Classic"/>
                </a:rPr>
                <a:t>Key Data Points </a:t>
              </a:r>
            </a:p>
          </p:txBody>
        </p:sp>
      </p:grpSp>
      <p:grpSp>
        <p:nvGrpSpPr>
          <p:cNvPr id="38" name="Group 9">
            <a:extLst>
              <a:ext uri="{FF2B5EF4-FFF2-40B4-BE49-F238E27FC236}">
                <a16:creationId xmlns:a16="http://schemas.microsoft.com/office/drawing/2014/main" id="{40181431-800E-CCAA-8D04-7863015A860E}"/>
              </a:ext>
            </a:extLst>
          </p:cNvPr>
          <p:cNvGrpSpPr/>
          <p:nvPr/>
        </p:nvGrpSpPr>
        <p:grpSpPr>
          <a:xfrm>
            <a:off x="9004484" y="1579681"/>
            <a:ext cx="3056315" cy="386636"/>
            <a:chOff x="0" y="-19050"/>
            <a:chExt cx="1207433" cy="152745"/>
          </a:xfrm>
        </p:grpSpPr>
        <p:sp>
          <p:nvSpPr>
            <p:cNvPr id="39" name="Freeform 10">
              <a:extLst>
                <a:ext uri="{FF2B5EF4-FFF2-40B4-BE49-F238E27FC236}">
                  <a16:creationId xmlns:a16="http://schemas.microsoft.com/office/drawing/2014/main" id="{B071E2D6-84B0-BD14-42CC-7F2B841134E0}"/>
                </a:ext>
              </a:extLst>
            </p:cNvPr>
            <p:cNvSpPr/>
            <p:nvPr/>
          </p:nvSpPr>
          <p:spPr>
            <a:xfrm>
              <a:off x="0" y="0"/>
              <a:ext cx="1205359" cy="132613"/>
            </a:xfrm>
            <a:custGeom>
              <a:avLst/>
              <a:gdLst/>
              <a:ahLst/>
              <a:cxnLst/>
              <a:rect l="l" t="t" r="r" b="b"/>
              <a:pathLst>
                <a:path w="812800" h="133695">
                  <a:moveTo>
                    <a:pt x="0" y="0"/>
                  </a:moveTo>
                  <a:lnTo>
                    <a:pt x="812800" y="0"/>
                  </a:lnTo>
                  <a:lnTo>
                    <a:pt x="812800" y="133695"/>
                  </a:lnTo>
                  <a:lnTo>
                    <a:pt x="0" y="133695"/>
                  </a:lnTo>
                  <a:close/>
                </a:path>
              </a:pathLst>
            </a:custGeom>
            <a:solidFill>
              <a:srgbClr val="000000"/>
            </a:solidFill>
          </p:spPr>
        </p:sp>
        <p:sp>
          <p:nvSpPr>
            <p:cNvPr id="40" name="TextBox 11">
              <a:extLst>
                <a:ext uri="{FF2B5EF4-FFF2-40B4-BE49-F238E27FC236}">
                  <a16:creationId xmlns:a16="http://schemas.microsoft.com/office/drawing/2014/main" id="{57C77931-49C8-0DA5-C6B4-D8DF1964F1DF}"/>
                </a:ext>
              </a:extLst>
            </p:cNvPr>
            <p:cNvSpPr txBox="1"/>
            <p:nvPr/>
          </p:nvSpPr>
          <p:spPr>
            <a:xfrm>
              <a:off x="0" y="-19050"/>
              <a:ext cx="1207433" cy="152745"/>
            </a:xfrm>
            <a:prstGeom prst="rect">
              <a:avLst/>
            </a:prstGeom>
          </p:spPr>
          <p:txBody>
            <a:bodyPr lIns="33867" tIns="33867" rIns="33867" bIns="33867" rtlCol="0" anchor="ctr"/>
            <a:lstStyle/>
            <a:p>
              <a:pPr algn="ctr">
                <a:lnSpc>
                  <a:spcPts val="1906"/>
                </a:lnSpc>
              </a:pPr>
              <a:r>
                <a:rPr lang="en-US" sz="1466" dirty="0">
                  <a:solidFill>
                    <a:srgbClr val="FFFFFF"/>
                  </a:solidFill>
                  <a:latin typeface="Montserrat Classic"/>
                  <a:ea typeface="Montserrat Classic"/>
                  <a:cs typeface="Montserrat Classic"/>
                  <a:sym typeface="Montserrat Classic"/>
                </a:rPr>
                <a:t>Data cleaning and missing values</a:t>
              </a:r>
            </a:p>
          </p:txBody>
        </p:sp>
      </p:grpSp>
      <p:sp>
        <p:nvSpPr>
          <p:cNvPr id="41" name="TextBox 40">
            <a:extLst>
              <a:ext uri="{FF2B5EF4-FFF2-40B4-BE49-F238E27FC236}">
                <a16:creationId xmlns:a16="http://schemas.microsoft.com/office/drawing/2014/main" id="{4E152EA2-5E02-91F1-3DB1-0594AABC560D}"/>
              </a:ext>
            </a:extLst>
          </p:cNvPr>
          <p:cNvSpPr txBox="1"/>
          <p:nvPr/>
        </p:nvSpPr>
        <p:spPr>
          <a:xfrm>
            <a:off x="3119995" y="2186889"/>
            <a:ext cx="2482519" cy="3785652"/>
          </a:xfrm>
          <a:prstGeom prst="rect">
            <a:avLst/>
          </a:prstGeom>
          <a:gradFill>
            <a:gsLst>
              <a:gs pos="0">
                <a:schemeClr val="bg1">
                  <a:lumMod val="95000"/>
                  <a:alpha val="6000"/>
                </a:schemeClr>
              </a:gs>
              <a:gs pos="100000">
                <a:srgbClr val="FFC9C9">
                  <a:alpha val="15000"/>
                </a:srgbClr>
              </a:gs>
            </a:gsLst>
            <a:lin ang="0" scaled="0"/>
          </a:gradFill>
        </p:spPr>
        <p:txBody>
          <a:bodyPr wrap="square" rtlCol="0">
            <a:spAutoFit/>
          </a:bodyPr>
          <a:lstStyle/>
          <a:p>
            <a:pPr marL="285750" indent="-285750">
              <a:buFont typeface="Arial" panose="020B0604020202020204" pitchFamily="34" charset="0"/>
              <a:buChar char="•"/>
            </a:pPr>
            <a:r>
              <a:rPr lang="en-US" sz="1500" dirty="0"/>
              <a:t>This data is critical for </a:t>
            </a:r>
            <a:r>
              <a:rPr lang="en-US" sz="1500" b="1" dirty="0"/>
              <a:t>analyzing trends </a:t>
            </a:r>
            <a:r>
              <a:rPr lang="en-US" sz="1500" dirty="0"/>
              <a:t>in the music sales across different countries.</a:t>
            </a:r>
          </a:p>
          <a:p>
            <a:endParaRPr lang="en-US" sz="1500" dirty="0"/>
          </a:p>
          <a:p>
            <a:pPr marL="285750" indent="-285750">
              <a:buFont typeface="Arial" panose="020B0604020202020204" pitchFamily="34" charset="0"/>
              <a:buChar char="•"/>
            </a:pPr>
            <a:r>
              <a:rPr lang="en-US" sz="1500" dirty="0"/>
              <a:t>Examining factors like total , number of customers, churn analysis, and risk and customer lifetime value. </a:t>
            </a:r>
          </a:p>
          <a:p>
            <a:endParaRPr lang="en-US" sz="1500" dirty="0"/>
          </a:p>
          <a:p>
            <a:pPr marL="285750" indent="-285750">
              <a:buFont typeface="Arial" panose="020B0604020202020204" pitchFamily="34" charset="0"/>
              <a:buChar char="•"/>
            </a:pPr>
            <a:r>
              <a:rPr lang="en-US" sz="1500" dirty="0"/>
              <a:t>We can identify potential loyal customers and increase customer engagement.</a:t>
            </a:r>
          </a:p>
          <a:p>
            <a:pPr algn="ctr"/>
            <a:endParaRPr lang="en-US" sz="15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66E97101-4EAF-997A-2905-A73A42816FCF}"/>
              </a:ext>
            </a:extLst>
          </p:cNvPr>
          <p:cNvSpPr txBox="1"/>
          <p:nvPr/>
        </p:nvSpPr>
        <p:spPr>
          <a:xfrm>
            <a:off x="5804642" y="2136856"/>
            <a:ext cx="2938989" cy="3785652"/>
          </a:xfrm>
          <a:prstGeom prst="rect">
            <a:avLst/>
          </a:prstGeom>
          <a:gradFill>
            <a:gsLst>
              <a:gs pos="0">
                <a:schemeClr val="bg1">
                  <a:lumMod val="95000"/>
                  <a:alpha val="6000"/>
                </a:schemeClr>
              </a:gs>
              <a:gs pos="100000">
                <a:srgbClr val="FFC9C9">
                  <a:alpha val="15000"/>
                </a:srgbClr>
              </a:gs>
            </a:gsLst>
            <a:lin ang="0" scaled="0"/>
          </a:gradFill>
        </p:spPr>
        <p:txBody>
          <a:bodyPr wrap="square" rtlCol="0">
            <a:spAutoFit/>
          </a:bodyPr>
          <a:lstStyle/>
          <a:p>
            <a:pPr marL="285750" indent="-285750">
              <a:buFont typeface="Arial" panose="020B0604020202020204" pitchFamily="34" charset="0"/>
              <a:buChar char="•"/>
            </a:pPr>
            <a:r>
              <a:rPr lang="en-US" sz="1500" b="1" dirty="0"/>
              <a:t>Countries</a:t>
            </a:r>
            <a:r>
              <a:rPr lang="en-US" sz="1500" dirty="0"/>
              <a:t>: Data includes sales from various countries.</a:t>
            </a:r>
          </a:p>
          <a:p>
            <a:endParaRPr lang="en-US" sz="1500" dirty="0"/>
          </a:p>
          <a:p>
            <a:pPr marL="285750" indent="-285750">
              <a:buFont typeface="Arial" panose="020B0604020202020204" pitchFamily="34" charset="0"/>
              <a:buChar char="•"/>
            </a:pPr>
            <a:r>
              <a:rPr lang="en-US" sz="1500" b="1" dirty="0"/>
              <a:t>Ratings</a:t>
            </a:r>
            <a:r>
              <a:rPr lang="en-US" sz="1500" dirty="0"/>
              <a:t>: Average rating can help identify customer satisfaction levels.</a:t>
            </a:r>
          </a:p>
          <a:p>
            <a:endParaRPr lang="en-US" sz="1500" dirty="0"/>
          </a:p>
          <a:p>
            <a:pPr marL="285750" indent="-285750">
              <a:buFont typeface="Arial" panose="020B0604020202020204" pitchFamily="34" charset="0"/>
              <a:buChar char="•"/>
            </a:pPr>
            <a:r>
              <a:rPr lang="en-US" sz="1500" b="1" dirty="0"/>
              <a:t>Price (total)</a:t>
            </a:r>
            <a:r>
              <a:rPr lang="en-US" sz="1500" dirty="0"/>
              <a:t>: Sales is the measure on which we can </a:t>
            </a:r>
            <a:r>
              <a:rPr lang="en-US" sz="1500" dirty="0" err="1"/>
              <a:t>analyse</a:t>
            </a:r>
            <a:r>
              <a:rPr lang="en-US" sz="1500" dirty="0"/>
              <a:t> different dimensions.</a:t>
            </a:r>
          </a:p>
          <a:p>
            <a:endParaRPr lang="en-US" sz="1500" dirty="0"/>
          </a:p>
          <a:p>
            <a:pPr marL="285750" indent="-285750">
              <a:buFont typeface="Arial" panose="020B0604020202020204" pitchFamily="34" charset="0"/>
              <a:buChar char="•"/>
            </a:pPr>
            <a:r>
              <a:rPr lang="en-US" sz="1500" b="1" dirty="0"/>
              <a:t>Genre, artist, albums</a:t>
            </a:r>
            <a:r>
              <a:rPr lang="en-US" sz="1500" dirty="0"/>
              <a:t>: Shows the customer preferences.</a:t>
            </a:r>
          </a:p>
          <a:p>
            <a:endParaRPr lang="en-US" sz="1500" dirty="0"/>
          </a:p>
          <a:p>
            <a:pPr marL="285750" indent="-285750">
              <a:buFont typeface="Arial" panose="020B0604020202020204" pitchFamily="34" charset="0"/>
              <a:buChar char="•"/>
            </a:pPr>
            <a:r>
              <a:rPr lang="en-US" sz="1500" b="1" dirty="0"/>
              <a:t>Invoice </a:t>
            </a:r>
            <a:r>
              <a:rPr lang="en-US" sz="1500" b="1" dirty="0" err="1"/>
              <a:t>DAte</a:t>
            </a:r>
            <a:r>
              <a:rPr lang="en-US" sz="1500" dirty="0"/>
              <a:t>: Indicates purchasing patterns with time.</a:t>
            </a:r>
          </a:p>
        </p:txBody>
      </p:sp>
      <p:sp>
        <p:nvSpPr>
          <p:cNvPr id="43" name="TextBox 42">
            <a:extLst>
              <a:ext uri="{FF2B5EF4-FFF2-40B4-BE49-F238E27FC236}">
                <a16:creationId xmlns:a16="http://schemas.microsoft.com/office/drawing/2014/main" id="{018CFC83-AF2D-C45C-D899-894D8C362BDA}"/>
              </a:ext>
            </a:extLst>
          </p:cNvPr>
          <p:cNvSpPr txBox="1"/>
          <p:nvPr/>
        </p:nvSpPr>
        <p:spPr>
          <a:xfrm>
            <a:off x="8997477" y="2132688"/>
            <a:ext cx="2938989" cy="1477328"/>
          </a:xfrm>
          <a:prstGeom prst="rect">
            <a:avLst/>
          </a:prstGeom>
          <a:gradFill>
            <a:gsLst>
              <a:gs pos="0">
                <a:schemeClr val="bg1">
                  <a:lumMod val="95000"/>
                  <a:alpha val="6000"/>
                </a:schemeClr>
              </a:gs>
              <a:gs pos="100000">
                <a:srgbClr val="FFC9C9">
                  <a:alpha val="15000"/>
                </a:srgbClr>
              </a:gs>
            </a:gsLst>
            <a:lin ang="0" scaled="0"/>
          </a:gradFill>
        </p:spPr>
        <p:txBody>
          <a:bodyPr wrap="square" rtlCol="0">
            <a:spAutoFit/>
          </a:bodyPr>
          <a:lstStyle>
            <a:defPPr>
              <a:defRPr lang="en-US"/>
            </a:defPPr>
            <a:lvl1pPr marL="285750" indent="-285750">
              <a:buFont typeface="Arial" panose="020B0604020202020204" pitchFamily="34" charset="0"/>
              <a:buChar char="•"/>
              <a:defRPr sz="1500" b="1"/>
            </a:lvl1pPr>
          </a:lstStyle>
          <a:p>
            <a:r>
              <a:rPr lang="en-US" dirty="0"/>
              <a:t>Data Cleaning: </a:t>
            </a:r>
          </a:p>
          <a:p>
            <a:r>
              <a:rPr lang="en-US" dirty="0"/>
              <a:t>No duplicates (0 found)</a:t>
            </a:r>
          </a:p>
          <a:p>
            <a:r>
              <a:rPr lang="en-US" dirty="0"/>
              <a:t>Addressed missing values: </a:t>
            </a:r>
          </a:p>
          <a:p>
            <a:r>
              <a:rPr lang="en-US" dirty="0"/>
              <a:t>Replaced blank states  in State column with “other” in some queries</a:t>
            </a:r>
          </a:p>
        </p:txBody>
      </p:sp>
      <p:sp>
        <p:nvSpPr>
          <p:cNvPr id="44" name="Rectangle 43">
            <a:extLst>
              <a:ext uri="{FF2B5EF4-FFF2-40B4-BE49-F238E27FC236}">
                <a16:creationId xmlns:a16="http://schemas.microsoft.com/office/drawing/2014/main" id="{5E7F14C4-7D8B-605C-A2C3-B78AA6C478C6}"/>
              </a:ext>
            </a:extLst>
          </p:cNvPr>
          <p:cNvSpPr/>
          <p:nvPr/>
        </p:nvSpPr>
        <p:spPr>
          <a:xfrm>
            <a:off x="435348" y="2124385"/>
            <a:ext cx="2532935" cy="458590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92B7C6EF-6C33-0A15-16D8-0B2F8F209823}"/>
              </a:ext>
            </a:extLst>
          </p:cNvPr>
          <p:cNvSpPr/>
          <p:nvPr/>
        </p:nvSpPr>
        <p:spPr>
          <a:xfrm>
            <a:off x="3051869" y="2123382"/>
            <a:ext cx="2532935" cy="458590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57ABC19-AA4B-7785-7616-38BADD0E88D2}"/>
              </a:ext>
            </a:extLst>
          </p:cNvPr>
          <p:cNvSpPr/>
          <p:nvPr/>
        </p:nvSpPr>
        <p:spPr>
          <a:xfrm>
            <a:off x="5681424" y="2134907"/>
            <a:ext cx="3192834" cy="458590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6F183A6-1B16-15F0-8538-3D34770F8BA4}"/>
              </a:ext>
            </a:extLst>
          </p:cNvPr>
          <p:cNvSpPr/>
          <p:nvPr/>
        </p:nvSpPr>
        <p:spPr>
          <a:xfrm>
            <a:off x="8953168" y="2134907"/>
            <a:ext cx="3192834" cy="458590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8197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591626"/>
            <a:ext cx="7069015" cy="86750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 name="Rectangle 4"/>
          <p:cNvSpPr/>
          <p:nvPr/>
        </p:nvSpPr>
        <p:spPr>
          <a:xfrm>
            <a:off x="4489938" y="2857718"/>
            <a:ext cx="2989385" cy="8557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902444" y="4112088"/>
            <a:ext cx="2989385" cy="8557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275384" y="5360597"/>
            <a:ext cx="3423139" cy="85578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arallelogram 2"/>
          <p:cNvSpPr/>
          <p:nvPr/>
        </p:nvSpPr>
        <p:spPr>
          <a:xfrm>
            <a:off x="4489938" y="2447410"/>
            <a:ext cx="2579077" cy="410308"/>
          </a:xfrm>
          <a:prstGeom prst="parallelogram">
            <a:avLst>
              <a:gd name="adj" fmla="val 222143"/>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p:cNvSpPr/>
          <p:nvPr/>
        </p:nvSpPr>
        <p:spPr>
          <a:xfrm>
            <a:off x="4900246" y="3701780"/>
            <a:ext cx="2579077" cy="410308"/>
          </a:xfrm>
          <a:prstGeom prst="parallelogram">
            <a:avLst>
              <a:gd name="adj" fmla="val 222143"/>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arallelogram 14"/>
          <p:cNvSpPr/>
          <p:nvPr/>
        </p:nvSpPr>
        <p:spPr>
          <a:xfrm>
            <a:off x="5312752" y="4956150"/>
            <a:ext cx="2579077" cy="410308"/>
          </a:xfrm>
          <a:prstGeom prst="parallelogram">
            <a:avLst>
              <a:gd name="adj" fmla="val 222143"/>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967661" y="5235441"/>
            <a:ext cx="2590800" cy="738664"/>
          </a:xfrm>
          <a:prstGeom prst="rect">
            <a:avLst/>
          </a:prstGeom>
          <a:noFill/>
        </p:spPr>
        <p:txBody>
          <a:bodyPr wrap="square" rtlCol="0">
            <a:spAutoFit/>
          </a:bodyPr>
          <a:lstStyle/>
          <a:p>
            <a:pPr marL="171450" indent="-171450">
              <a:buFont typeface="Arial" panose="020B0604020202020204" pitchFamily="34" charset="0"/>
              <a:buChar char="•"/>
            </a:pPr>
            <a:r>
              <a:rPr lang="en-US" sz="1400" dirty="0">
                <a:solidFill>
                  <a:schemeClr val="tx1">
                    <a:lumMod val="65000"/>
                    <a:lumOff val="35000"/>
                  </a:schemeClr>
                </a:solidFill>
                <a:latin typeface="Arial" panose="020B0604020202020204" pitchFamily="34" charset="0"/>
                <a:cs typeface="Arial" panose="020B0604020202020204" pitchFamily="34" charset="0"/>
              </a:rPr>
              <a:t>Relate the finding of queries back to original business problem.</a:t>
            </a:r>
          </a:p>
        </p:txBody>
      </p:sp>
      <p:sp>
        <p:nvSpPr>
          <p:cNvPr id="16" name="TextBox 15"/>
          <p:cNvSpPr txBox="1"/>
          <p:nvPr/>
        </p:nvSpPr>
        <p:spPr>
          <a:xfrm>
            <a:off x="8378856" y="4112088"/>
            <a:ext cx="2590800" cy="954107"/>
          </a:xfrm>
          <a:prstGeom prst="rect">
            <a:avLst/>
          </a:prstGeom>
          <a:noFill/>
        </p:spPr>
        <p:txBody>
          <a:bodyPr wrap="square" rtlCol="0">
            <a:spAutoFit/>
          </a:bodyPr>
          <a:lstStyle/>
          <a:p>
            <a:pPr marL="171450" indent="-171450">
              <a:buFont typeface="Arial" panose="020B0604020202020204" pitchFamily="34" charset="0"/>
              <a:buChar char="•"/>
            </a:pPr>
            <a:r>
              <a:rPr lang="en-US" sz="1400" dirty="0">
                <a:solidFill>
                  <a:schemeClr val="tx1">
                    <a:lumMod val="65000"/>
                    <a:lumOff val="35000"/>
                  </a:schemeClr>
                </a:solidFill>
                <a:latin typeface="Arial" panose="020B0604020202020204" pitchFamily="34" charset="0"/>
                <a:cs typeface="Arial" panose="020B0604020202020204" pitchFamily="34" charset="0"/>
              </a:rPr>
              <a:t>Start with simple queries to retrieve basic info and gradually build more complex queries as needed.</a:t>
            </a:r>
          </a:p>
        </p:txBody>
      </p:sp>
      <p:sp>
        <p:nvSpPr>
          <p:cNvPr id="17" name="TextBox 16"/>
          <p:cNvSpPr txBox="1"/>
          <p:nvPr/>
        </p:nvSpPr>
        <p:spPr>
          <a:xfrm>
            <a:off x="7747514" y="2877443"/>
            <a:ext cx="2590800" cy="738664"/>
          </a:xfrm>
          <a:prstGeom prst="rect">
            <a:avLst/>
          </a:prstGeom>
          <a:noFill/>
        </p:spPr>
        <p:txBody>
          <a:bodyPr wrap="square" rtlCol="0">
            <a:spAutoFit/>
          </a:bodyPr>
          <a:lstStyle/>
          <a:p>
            <a:pPr marL="171450" indent="-171450">
              <a:buFont typeface="Arial" panose="020B0604020202020204" pitchFamily="34" charset="0"/>
              <a:buChar char="•"/>
            </a:pPr>
            <a:r>
              <a:rPr lang="en-US" sz="1400" dirty="0">
                <a:solidFill>
                  <a:schemeClr val="tx1">
                    <a:lumMod val="65000"/>
                    <a:lumOff val="35000"/>
                  </a:schemeClr>
                </a:solidFill>
                <a:latin typeface="Arial" panose="020B0604020202020204" pitchFamily="34" charset="0"/>
                <a:cs typeface="Arial" panose="020B0604020202020204" pitchFamily="34" charset="0"/>
              </a:rPr>
              <a:t>Check for missing values and inconsistency and redundancy</a:t>
            </a:r>
          </a:p>
        </p:txBody>
      </p:sp>
      <p:sp>
        <p:nvSpPr>
          <p:cNvPr id="18" name="TextBox 17"/>
          <p:cNvSpPr txBox="1"/>
          <p:nvPr/>
        </p:nvSpPr>
        <p:spPr>
          <a:xfrm>
            <a:off x="7313746" y="1581970"/>
            <a:ext cx="2989384" cy="523220"/>
          </a:xfrm>
          <a:prstGeom prst="rect">
            <a:avLst/>
          </a:prstGeom>
          <a:noFill/>
        </p:spPr>
        <p:txBody>
          <a:bodyPr wrap="square" rtlCol="0">
            <a:spAutoFit/>
          </a:bodyPr>
          <a:lstStyle/>
          <a:p>
            <a:pPr marL="171450" indent="-171450">
              <a:buFont typeface="Arial" panose="020B0604020202020204" pitchFamily="34" charset="0"/>
              <a:buChar char="•"/>
            </a:pPr>
            <a:r>
              <a:rPr lang="en-US" sz="1400" dirty="0">
                <a:solidFill>
                  <a:schemeClr val="tx1">
                    <a:lumMod val="65000"/>
                    <a:lumOff val="35000"/>
                  </a:schemeClr>
                </a:solidFill>
                <a:latin typeface="Arial" panose="020B0604020202020204" pitchFamily="34" charset="0"/>
                <a:cs typeface="Arial" panose="020B0604020202020204" pitchFamily="34" charset="0"/>
              </a:rPr>
              <a:t>Familiarize with the tables, columns and relationships</a:t>
            </a:r>
          </a:p>
        </p:txBody>
      </p:sp>
      <p:sp>
        <p:nvSpPr>
          <p:cNvPr id="20" name="Oval 19"/>
          <p:cNvSpPr/>
          <p:nvPr/>
        </p:nvSpPr>
        <p:spPr>
          <a:xfrm>
            <a:off x="4277207" y="1751059"/>
            <a:ext cx="548640" cy="548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4659560" y="3005429"/>
            <a:ext cx="548640" cy="548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5041913" y="4259799"/>
            <a:ext cx="548640" cy="548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424267" y="5514169"/>
            <a:ext cx="548640" cy="548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4957507" y="1702214"/>
            <a:ext cx="1678894" cy="646331"/>
          </a:xfrm>
          <a:prstGeom prst="rect">
            <a:avLst/>
          </a:prstGeom>
        </p:spPr>
        <p:txBody>
          <a:bodyPr wrap="square">
            <a:spAutoFit/>
          </a:bodyPr>
          <a:lstStyle/>
          <a:p>
            <a:r>
              <a:rPr lang="en-US" dirty="0">
                <a:solidFill>
                  <a:schemeClr val="bg1"/>
                </a:solidFill>
                <a:latin typeface="Arial" panose="020B0604020202020204" pitchFamily="34" charset="0"/>
                <a:cs typeface="Arial" panose="020B0604020202020204" pitchFamily="34" charset="0"/>
              </a:rPr>
              <a:t>Understanding the Data</a:t>
            </a:r>
          </a:p>
        </p:txBody>
      </p:sp>
      <p:sp>
        <p:nvSpPr>
          <p:cNvPr id="25" name="Rectangle 24"/>
          <p:cNvSpPr/>
          <p:nvPr/>
        </p:nvSpPr>
        <p:spPr>
          <a:xfrm>
            <a:off x="5275384" y="2962445"/>
            <a:ext cx="2404946" cy="369332"/>
          </a:xfrm>
          <a:prstGeom prst="rect">
            <a:avLst/>
          </a:prstGeom>
        </p:spPr>
        <p:txBody>
          <a:bodyPr wrap="square">
            <a:spAutoFit/>
          </a:bodyPr>
          <a:lstStyle/>
          <a:p>
            <a:r>
              <a:rPr lang="en-US" dirty="0">
                <a:solidFill>
                  <a:schemeClr val="bg1"/>
                </a:solidFill>
                <a:latin typeface="Arial" panose="020B0604020202020204" pitchFamily="34" charset="0"/>
                <a:cs typeface="Arial" panose="020B0604020202020204" pitchFamily="34" charset="0"/>
              </a:rPr>
              <a:t>Assess Data Quality</a:t>
            </a:r>
          </a:p>
        </p:txBody>
      </p:sp>
      <p:sp>
        <p:nvSpPr>
          <p:cNvPr id="26" name="Rectangle 25"/>
          <p:cNvSpPr/>
          <p:nvPr/>
        </p:nvSpPr>
        <p:spPr>
          <a:xfrm>
            <a:off x="5603600" y="4216815"/>
            <a:ext cx="2294527" cy="369332"/>
          </a:xfrm>
          <a:prstGeom prst="rect">
            <a:avLst/>
          </a:prstGeom>
        </p:spPr>
        <p:txBody>
          <a:bodyPr wrap="square">
            <a:spAutoFit/>
          </a:bodyPr>
          <a:lstStyle/>
          <a:p>
            <a:r>
              <a:rPr lang="en-US" dirty="0">
                <a:solidFill>
                  <a:schemeClr val="bg1"/>
                </a:solidFill>
                <a:latin typeface="Arial" panose="020B0604020202020204" pitchFamily="34" charset="0"/>
                <a:cs typeface="Arial" panose="020B0604020202020204" pitchFamily="34" charset="0"/>
              </a:rPr>
              <a:t>Write SQL Queries</a:t>
            </a:r>
          </a:p>
        </p:txBody>
      </p:sp>
      <p:sp>
        <p:nvSpPr>
          <p:cNvPr id="27" name="Rectangle 26"/>
          <p:cNvSpPr/>
          <p:nvPr/>
        </p:nvSpPr>
        <p:spPr>
          <a:xfrm>
            <a:off x="6126403" y="5465324"/>
            <a:ext cx="2493813" cy="369332"/>
          </a:xfrm>
          <a:prstGeom prst="rect">
            <a:avLst/>
          </a:prstGeom>
        </p:spPr>
        <p:txBody>
          <a:bodyPr wrap="square">
            <a:spAutoFit/>
          </a:bodyPr>
          <a:lstStyle/>
          <a:p>
            <a:r>
              <a:rPr lang="en-US" dirty="0">
                <a:solidFill>
                  <a:schemeClr val="bg1"/>
                </a:solidFill>
                <a:latin typeface="Arial" panose="020B0604020202020204" pitchFamily="34" charset="0"/>
                <a:cs typeface="Arial" panose="020B0604020202020204" pitchFamily="34" charset="0"/>
              </a:rPr>
              <a:t>Interpret the results</a:t>
            </a:r>
          </a:p>
        </p:txBody>
      </p:sp>
      <p:grpSp>
        <p:nvGrpSpPr>
          <p:cNvPr id="8" name="Group 3">
            <a:extLst>
              <a:ext uri="{FF2B5EF4-FFF2-40B4-BE49-F238E27FC236}">
                <a16:creationId xmlns:a16="http://schemas.microsoft.com/office/drawing/2014/main" id="{491C0BF7-33D2-9B79-8E8A-1C7E24AFC3A5}"/>
              </a:ext>
            </a:extLst>
          </p:cNvPr>
          <p:cNvGrpSpPr/>
          <p:nvPr/>
        </p:nvGrpSpPr>
        <p:grpSpPr>
          <a:xfrm>
            <a:off x="70951" y="77448"/>
            <a:ext cx="9237785" cy="857123"/>
            <a:chOff x="0" y="0"/>
            <a:chExt cx="1876002" cy="218865"/>
          </a:xfrm>
        </p:grpSpPr>
        <p:sp>
          <p:nvSpPr>
            <p:cNvPr id="9" name="Freeform 4">
              <a:extLst>
                <a:ext uri="{FF2B5EF4-FFF2-40B4-BE49-F238E27FC236}">
                  <a16:creationId xmlns:a16="http://schemas.microsoft.com/office/drawing/2014/main" id="{B197A86E-BA2C-6FA6-18CD-C09C72F2E63D}"/>
                </a:ext>
              </a:extLst>
            </p:cNvPr>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gradFill>
              <a:gsLst>
                <a:gs pos="0">
                  <a:schemeClr val="tx1">
                    <a:lumMod val="95000"/>
                    <a:lumOff val="5000"/>
                  </a:schemeClr>
                </a:gs>
                <a:gs pos="100000">
                  <a:schemeClr val="bg1">
                    <a:lumMod val="50000"/>
                  </a:schemeClr>
                </a:gs>
              </a:gsLst>
              <a:lin ang="0" scaled="0"/>
            </a:gradFill>
            <a:ln cap="sq">
              <a:noFill/>
              <a:prstDash val="solid"/>
              <a:miter/>
            </a:ln>
          </p:spPr>
        </p:sp>
        <p:sp>
          <p:nvSpPr>
            <p:cNvPr id="11" name="TextBox 5">
              <a:extLst>
                <a:ext uri="{FF2B5EF4-FFF2-40B4-BE49-F238E27FC236}">
                  <a16:creationId xmlns:a16="http://schemas.microsoft.com/office/drawing/2014/main" id="{511AED3B-9835-1DDE-DB37-86D7F9534FF8}"/>
                </a:ext>
              </a:extLst>
            </p:cNvPr>
            <p:cNvSpPr txBox="1"/>
            <p:nvPr/>
          </p:nvSpPr>
          <p:spPr>
            <a:xfrm>
              <a:off x="101600" y="-19050"/>
              <a:ext cx="1672802" cy="237915"/>
            </a:xfrm>
            <a:prstGeom prst="rect">
              <a:avLst/>
            </a:prstGeom>
          </p:spPr>
          <p:txBody>
            <a:bodyPr lIns="33867" tIns="33867" rIns="33867" bIns="33867" rtlCol="0" anchor="ctr"/>
            <a:lstStyle/>
            <a:p>
              <a:pPr algn="ctr">
                <a:lnSpc>
                  <a:spcPts val="1906"/>
                </a:lnSpc>
                <a:spcBef>
                  <a:spcPct val="0"/>
                </a:spcBef>
              </a:pPr>
              <a:endParaRPr sz="1200"/>
            </a:p>
          </p:txBody>
        </p:sp>
      </p:grpSp>
      <p:sp>
        <p:nvSpPr>
          <p:cNvPr id="28" name="TextBox 27">
            <a:extLst>
              <a:ext uri="{FF2B5EF4-FFF2-40B4-BE49-F238E27FC236}">
                <a16:creationId xmlns:a16="http://schemas.microsoft.com/office/drawing/2014/main" id="{B319C6AC-CF88-3DA2-21E5-5CD75354FFD6}"/>
              </a:ext>
            </a:extLst>
          </p:cNvPr>
          <p:cNvSpPr txBox="1"/>
          <p:nvPr/>
        </p:nvSpPr>
        <p:spPr>
          <a:xfrm>
            <a:off x="973976" y="240916"/>
            <a:ext cx="6205553" cy="515590"/>
          </a:xfrm>
          <a:prstGeom prst="rect">
            <a:avLst/>
          </a:prstGeom>
        </p:spPr>
        <p:txBody>
          <a:bodyPr lIns="0" tIns="0" rIns="0" bIns="0" rtlCol="0" anchor="t">
            <a:spAutoFit/>
          </a:bodyPr>
          <a:lstStyle/>
          <a:p>
            <a:pPr algn="ctr">
              <a:lnSpc>
                <a:spcPts val="4366"/>
              </a:lnSpc>
              <a:spcBef>
                <a:spcPct val="0"/>
              </a:spcBef>
            </a:pPr>
            <a:r>
              <a:rPr lang="en-US" sz="3163" spc="25" dirty="0">
                <a:solidFill>
                  <a:srgbClr val="FFFFFF"/>
                </a:solidFill>
                <a:latin typeface="Archivo Black"/>
                <a:ea typeface="Archivo Black"/>
                <a:cs typeface="Archivo Black"/>
                <a:sym typeface="Archivo Black"/>
              </a:rPr>
              <a:t>Analytical approach</a:t>
            </a:r>
          </a:p>
        </p:txBody>
      </p:sp>
      <p:grpSp>
        <p:nvGrpSpPr>
          <p:cNvPr id="30" name="Group 28">
            <a:extLst>
              <a:ext uri="{FF2B5EF4-FFF2-40B4-BE49-F238E27FC236}">
                <a16:creationId xmlns:a16="http://schemas.microsoft.com/office/drawing/2014/main" id="{4534BFDD-A9A0-A283-E8DF-8DCA216A9721}"/>
              </a:ext>
            </a:extLst>
          </p:cNvPr>
          <p:cNvGrpSpPr/>
          <p:nvPr/>
        </p:nvGrpSpPr>
        <p:grpSpPr>
          <a:xfrm>
            <a:off x="675862" y="1029423"/>
            <a:ext cx="3792736" cy="183659"/>
            <a:chOff x="0" y="0"/>
            <a:chExt cx="4519796" cy="218865"/>
          </a:xfrm>
        </p:grpSpPr>
        <p:sp>
          <p:nvSpPr>
            <p:cNvPr id="31" name="Freeform 29">
              <a:extLst>
                <a:ext uri="{FF2B5EF4-FFF2-40B4-BE49-F238E27FC236}">
                  <a16:creationId xmlns:a16="http://schemas.microsoft.com/office/drawing/2014/main" id="{F8A9FE21-2C6C-5F48-66D8-FA4E1A4FCAEF}"/>
                </a:ext>
              </a:extLst>
            </p:cNvPr>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id="38" name="TextBox 30">
              <a:extLst>
                <a:ext uri="{FF2B5EF4-FFF2-40B4-BE49-F238E27FC236}">
                  <a16:creationId xmlns:a16="http://schemas.microsoft.com/office/drawing/2014/main" id="{6A0A55E6-225D-03CA-DDFC-D9C43871B0C8}"/>
                </a:ext>
              </a:extLst>
            </p:cNvPr>
            <p:cNvSpPr txBox="1"/>
            <p:nvPr/>
          </p:nvSpPr>
          <p:spPr>
            <a:xfrm>
              <a:off x="101600" y="-19050"/>
              <a:ext cx="4316596" cy="237915"/>
            </a:xfrm>
            <a:prstGeom prst="rect">
              <a:avLst/>
            </a:prstGeom>
          </p:spPr>
          <p:txBody>
            <a:bodyPr lIns="33867" tIns="33867" rIns="33867" bIns="33867" rtlCol="0" anchor="ctr"/>
            <a:lstStyle/>
            <a:p>
              <a:pPr algn="ctr">
                <a:lnSpc>
                  <a:spcPts val="1906"/>
                </a:lnSpc>
                <a:spcBef>
                  <a:spcPct val="0"/>
                </a:spcBef>
              </a:pPr>
              <a:endParaRPr sz="1200"/>
            </a:p>
          </p:txBody>
        </p:sp>
      </p:grpSp>
      <p:sp>
        <p:nvSpPr>
          <p:cNvPr id="39" name="Freeform 38">
            <a:extLst>
              <a:ext uri="{FF2B5EF4-FFF2-40B4-BE49-F238E27FC236}">
                <a16:creationId xmlns:a16="http://schemas.microsoft.com/office/drawing/2014/main" id="{3FA4EEA0-1E4E-C246-16A7-0F324411B3EC}"/>
              </a:ext>
            </a:extLst>
          </p:cNvPr>
          <p:cNvSpPr/>
          <p:nvPr/>
        </p:nvSpPr>
        <p:spPr>
          <a:xfrm>
            <a:off x="5525212" y="5613184"/>
            <a:ext cx="315253" cy="345532"/>
          </a:xfrm>
          <a:custGeom>
            <a:avLst/>
            <a:gdLst/>
            <a:ahLst/>
            <a:cxnLst/>
            <a:rect l="l" t="t" r="r" b="b"/>
            <a:pathLst>
              <a:path w="811663" h="811663">
                <a:moveTo>
                  <a:pt x="0" y="0"/>
                </a:moveTo>
                <a:lnTo>
                  <a:pt x="811663" y="0"/>
                </a:lnTo>
                <a:lnTo>
                  <a:pt x="811663" y="811663"/>
                </a:lnTo>
                <a:lnTo>
                  <a:pt x="0" y="8116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0" name="Freeform 48">
            <a:extLst>
              <a:ext uri="{FF2B5EF4-FFF2-40B4-BE49-F238E27FC236}">
                <a16:creationId xmlns:a16="http://schemas.microsoft.com/office/drawing/2014/main" id="{C815346E-4193-F1AF-5CE8-2ECFB047528E}"/>
              </a:ext>
            </a:extLst>
          </p:cNvPr>
          <p:cNvSpPr/>
          <p:nvPr/>
        </p:nvSpPr>
        <p:spPr>
          <a:xfrm>
            <a:off x="4298809" y="1794390"/>
            <a:ext cx="452168" cy="410308"/>
          </a:xfrm>
          <a:custGeom>
            <a:avLst/>
            <a:gdLst/>
            <a:ahLst/>
            <a:cxnLst/>
            <a:rect l="l" t="t" r="r" b="b"/>
            <a:pathLst>
              <a:path w="964077" h="978307">
                <a:moveTo>
                  <a:pt x="0" y="0"/>
                </a:moveTo>
                <a:lnTo>
                  <a:pt x="964077" y="0"/>
                </a:lnTo>
                <a:lnTo>
                  <a:pt x="964077" y="978307"/>
                </a:lnTo>
                <a:lnTo>
                  <a:pt x="0" y="9783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1" name="Freeform 11">
            <a:extLst>
              <a:ext uri="{FF2B5EF4-FFF2-40B4-BE49-F238E27FC236}">
                <a16:creationId xmlns:a16="http://schemas.microsoft.com/office/drawing/2014/main" id="{2C1830B9-A907-EFD5-15F2-F1498A8A8285}"/>
              </a:ext>
            </a:extLst>
          </p:cNvPr>
          <p:cNvSpPr/>
          <p:nvPr/>
        </p:nvSpPr>
        <p:spPr>
          <a:xfrm>
            <a:off x="4809453" y="3154771"/>
            <a:ext cx="296107" cy="261678"/>
          </a:xfrm>
          <a:custGeom>
            <a:avLst/>
            <a:gdLst/>
            <a:ahLst/>
            <a:cxnLst/>
            <a:rect l="l" t="t" r="r" b="b"/>
            <a:pathLst>
              <a:path w="698242" h="672851">
                <a:moveTo>
                  <a:pt x="0" y="0"/>
                </a:moveTo>
                <a:lnTo>
                  <a:pt x="698242" y="0"/>
                </a:lnTo>
                <a:lnTo>
                  <a:pt x="698242" y="672851"/>
                </a:lnTo>
                <a:lnTo>
                  <a:pt x="0" y="6728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8" name="Freeform 22">
            <a:extLst>
              <a:ext uri="{FF2B5EF4-FFF2-40B4-BE49-F238E27FC236}">
                <a16:creationId xmlns:a16="http://schemas.microsoft.com/office/drawing/2014/main" id="{85703A85-FDC5-790D-3E47-5DEB3288C41D}"/>
              </a:ext>
            </a:extLst>
          </p:cNvPr>
          <p:cNvSpPr/>
          <p:nvPr/>
        </p:nvSpPr>
        <p:spPr>
          <a:xfrm>
            <a:off x="5105560" y="4357281"/>
            <a:ext cx="500298" cy="410308"/>
          </a:xfrm>
          <a:custGeom>
            <a:avLst/>
            <a:gdLst/>
            <a:ahLst/>
            <a:cxnLst/>
            <a:rect l="l" t="t" r="r" b="b"/>
            <a:pathLst>
              <a:path w="897806" h="767216">
                <a:moveTo>
                  <a:pt x="0" y="0"/>
                </a:moveTo>
                <a:lnTo>
                  <a:pt x="897806" y="0"/>
                </a:lnTo>
                <a:lnTo>
                  <a:pt x="897806" y="767216"/>
                </a:lnTo>
                <a:lnTo>
                  <a:pt x="0" y="76721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49" name="Freeform 10">
            <a:extLst>
              <a:ext uri="{FF2B5EF4-FFF2-40B4-BE49-F238E27FC236}">
                <a16:creationId xmlns:a16="http://schemas.microsoft.com/office/drawing/2014/main" id="{803471C9-0228-0229-03AA-4BFF273DAA6D}"/>
              </a:ext>
            </a:extLst>
          </p:cNvPr>
          <p:cNvSpPr/>
          <p:nvPr/>
        </p:nvSpPr>
        <p:spPr>
          <a:xfrm>
            <a:off x="586148" y="3419227"/>
            <a:ext cx="3650772" cy="2669627"/>
          </a:xfrm>
          <a:custGeom>
            <a:avLst/>
            <a:gdLst/>
            <a:ahLst/>
            <a:cxnLst/>
            <a:rect l="l" t="t" r="r" b="b"/>
            <a:pathLst>
              <a:path w="3650772" h="2669627">
                <a:moveTo>
                  <a:pt x="0" y="0"/>
                </a:moveTo>
                <a:lnTo>
                  <a:pt x="3650772" y="0"/>
                </a:lnTo>
                <a:lnTo>
                  <a:pt x="3650772" y="2669627"/>
                </a:lnTo>
                <a:lnTo>
                  <a:pt x="0" y="266962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extLst>
      <p:ext uri="{BB962C8B-B14F-4D97-AF65-F5344CB8AC3E}">
        <p14:creationId xmlns:p14="http://schemas.microsoft.com/office/powerpoint/2010/main" val="1821943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3">
            <a:extLst>
              <a:ext uri="{FF2B5EF4-FFF2-40B4-BE49-F238E27FC236}">
                <a16:creationId xmlns:a16="http://schemas.microsoft.com/office/drawing/2014/main" id="{A1F698E5-9BBE-9A38-23FA-190FE35BEB25}"/>
              </a:ext>
            </a:extLst>
          </p:cNvPr>
          <p:cNvGrpSpPr/>
          <p:nvPr/>
        </p:nvGrpSpPr>
        <p:grpSpPr>
          <a:xfrm>
            <a:off x="70951" y="95200"/>
            <a:ext cx="9237785" cy="857123"/>
            <a:chOff x="0" y="0"/>
            <a:chExt cx="1876002" cy="218865"/>
          </a:xfrm>
        </p:grpSpPr>
        <p:sp>
          <p:nvSpPr>
            <p:cNvPr id="24" name="Freeform 4">
              <a:extLst>
                <a:ext uri="{FF2B5EF4-FFF2-40B4-BE49-F238E27FC236}">
                  <a16:creationId xmlns:a16="http://schemas.microsoft.com/office/drawing/2014/main" id="{69AA4113-90BE-D160-38DE-3073E0B7A69B}"/>
                </a:ext>
              </a:extLst>
            </p:cNvPr>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gradFill>
              <a:gsLst>
                <a:gs pos="0">
                  <a:schemeClr val="tx1">
                    <a:lumMod val="95000"/>
                    <a:lumOff val="5000"/>
                  </a:schemeClr>
                </a:gs>
                <a:gs pos="100000">
                  <a:schemeClr val="bg1">
                    <a:lumMod val="50000"/>
                  </a:schemeClr>
                </a:gs>
              </a:gsLst>
              <a:lin ang="0" scaled="0"/>
            </a:gradFill>
            <a:ln cap="sq">
              <a:noFill/>
              <a:prstDash val="solid"/>
              <a:miter/>
            </a:ln>
          </p:spPr>
        </p:sp>
        <p:sp>
          <p:nvSpPr>
            <p:cNvPr id="25" name="TextBox 5">
              <a:extLst>
                <a:ext uri="{FF2B5EF4-FFF2-40B4-BE49-F238E27FC236}">
                  <a16:creationId xmlns:a16="http://schemas.microsoft.com/office/drawing/2014/main" id="{757AB4C8-07F1-DE67-BF3A-D46B71E4786F}"/>
                </a:ext>
              </a:extLst>
            </p:cNvPr>
            <p:cNvSpPr txBox="1"/>
            <p:nvPr/>
          </p:nvSpPr>
          <p:spPr>
            <a:xfrm>
              <a:off x="101600" y="-19050"/>
              <a:ext cx="1672802" cy="237915"/>
            </a:xfrm>
            <a:prstGeom prst="rect">
              <a:avLst/>
            </a:prstGeom>
          </p:spPr>
          <p:txBody>
            <a:bodyPr lIns="33867" tIns="33867" rIns="33867" bIns="33867" rtlCol="0" anchor="ctr"/>
            <a:lstStyle/>
            <a:p>
              <a:pPr algn="ctr">
                <a:lnSpc>
                  <a:spcPts val="1906"/>
                </a:lnSpc>
                <a:spcBef>
                  <a:spcPct val="0"/>
                </a:spcBef>
              </a:pPr>
              <a:endParaRPr sz="1200"/>
            </a:p>
          </p:txBody>
        </p:sp>
      </p:grpSp>
      <p:sp>
        <p:nvSpPr>
          <p:cNvPr id="26" name="TextBox 27">
            <a:extLst>
              <a:ext uri="{FF2B5EF4-FFF2-40B4-BE49-F238E27FC236}">
                <a16:creationId xmlns:a16="http://schemas.microsoft.com/office/drawing/2014/main" id="{09595502-3D43-47B1-86E3-FEF608C43F20}"/>
              </a:ext>
            </a:extLst>
          </p:cNvPr>
          <p:cNvSpPr txBox="1"/>
          <p:nvPr/>
        </p:nvSpPr>
        <p:spPr>
          <a:xfrm>
            <a:off x="973976" y="258668"/>
            <a:ext cx="6205553" cy="530273"/>
          </a:xfrm>
          <a:prstGeom prst="rect">
            <a:avLst/>
          </a:prstGeom>
        </p:spPr>
        <p:txBody>
          <a:bodyPr lIns="0" tIns="0" rIns="0" bIns="0" rtlCol="0" anchor="t">
            <a:spAutoFit/>
          </a:bodyPr>
          <a:lstStyle/>
          <a:p>
            <a:pPr algn="ctr">
              <a:lnSpc>
                <a:spcPts val="4366"/>
              </a:lnSpc>
              <a:spcBef>
                <a:spcPct val="0"/>
              </a:spcBef>
            </a:pPr>
            <a:r>
              <a:rPr lang="en-US" sz="3163" spc="25" dirty="0">
                <a:solidFill>
                  <a:srgbClr val="FFFFFF"/>
                </a:solidFill>
                <a:latin typeface="Archivo Black"/>
                <a:ea typeface="Archivo Black"/>
                <a:cs typeface="Archivo Black"/>
                <a:sym typeface="Archivo Black"/>
              </a:rPr>
              <a:t>Demographic Breakdown</a:t>
            </a:r>
          </a:p>
        </p:txBody>
      </p:sp>
      <p:grpSp>
        <p:nvGrpSpPr>
          <p:cNvPr id="46" name="Group 45">
            <a:extLst>
              <a:ext uri="{FF2B5EF4-FFF2-40B4-BE49-F238E27FC236}">
                <a16:creationId xmlns:a16="http://schemas.microsoft.com/office/drawing/2014/main" id="{731CCAD0-118E-1ADE-848B-5AD6F415018D}"/>
              </a:ext>
            </a:extLst>
          </p:cNvPr>
          <p:cNvGrpSpPr/>
          <p:nvPr/>
        </p:nvGrpSpPr>
        <p:grpSpPr>
          <a:xfrm>
            <a:off x="8437354" y="2892551"/>
            <a:ext cx="3524524" cy="1314283"/>
            <a:chOff x="3629808" y="1758464"/>
            <a:chExt cx="3407048" cy="1137140"/>
          </a:xfrm>
        </p:grpSpPr>
        <p:sp>
          <p:nvSpPr>
            <p:cNvPr id="47" name="Round Same Side Corner Rectangle 3">
              <a:extLst>
                <a:ext uri="{FF2B5EF4-FFF2-40B4-BE49-F238E27FC236}">
                  <a16:creationId xmlns:a16="http://schemas.microsoft.com/office/drawing/2014/main" id="{8FA9AEEE-692E-A030-4F59-934C93104EF3}"/>
                </a:ext>
              </a:extLst>
            </p:cNvPr>
            <p:cNvSpPr/>
            <p:nvPr/>
          </p:nvSpPr>
          <p:spPr>
            <a:xfrm rot="5400000">
              <a:off x="5038750" y="349522"/>
              <a:ext cx="574429" cy="3392313"/>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en-US" dirty="0">
                <a:solidFill>
                  <a:schemeClr val="bg1"/>
                </a:solidFill>
                <a:latin typeface="Arial" panose="020B0604020202020204" pitchFamily="34" charset="0"/>
                <a:cs typeface="Arial" panose="020B0604020202020204" pitchFamily="34" charset="0"/>
              </a:endParaRPr>
            </a:p>
          </p:txBody>
        </p:sp>
        <p:sp>
          <p:nvSpPr>
            <p:cNvPr id="49" name="Round Same Side Corner Rectangle 5">
              <a:extLst>
                <a:ext uri="{FF2B5EF4-FFF2-40B4-BE49-F238E27FC236}">
                  <a16:creationId xmlns:a16="http://schemas.microsoft.com/office/drawing/2014/main" id="{05F945C9-C4B2-1CBF-1112-62695C595C99}"/>
                </a:ext>
              </a:extLst>
            </p:cNvPr>
            <p:cNvSpPr/>
            <p:nvPr/>
          </p:nvSpPr>
          <p:spPr>
            <a:xfrm rot="5400000">
              <a:off x="5048271" y="907020"/>
              <a:ext cx="574433" cy="3402736"/>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r"/>
              <a:endParaRPr lang="en-US" dirty="0">
                <a:solidFill>
                  <a:schemeClr val="bg1"/>
                </a:solidFill>
                <a:latin typeface="Arial" panose="020B0604020202020204" pitchFamily="34" charset="0"/>
                <a:cs typeface="Arial" panose="020B0604020202020204" pitchFamily="34" charset="0"/>
              </a:endParaRPr>
            </a:p>
          </p:txBody>
        </p:sp>
      </p:grpSp>
      <p:grpSp>
        <p:nvGrpSpPr>
          <p:cNvPr id="4" name="Group 3">
            <a:extLst>
              <a:ext uri="{FF2B5EF4-FFF2-40B4-BE49-F238E27FC236}">
                <a16:creationId xmlns:a16="http://schemas.microsoft.com/office/drawing/2014/main" id="{70791244-81BC-556B-4322-B5BCC10435DD}"/>
              </a:ext>
            </a:extLst>
          </p:cNvPr>
          <p:cNvGrpSpPr/>
          <p:nvPr/>
        </p:nvGrpSpPr>
        <p:grpSpPr>
          <a:xfrm rot="734672">
            <a:off x="7102119" y="2451762"/>
            <a:ext cx="1422288" cy="1852404"/>
            <a:chOff x="7350043" y="3815080"/>
            <a:chExt cx="1422288" cy="1852404"/>
          </a:xfrm>
        </p:grpSpPr>
        <p:grpSp>
          <p:nvGrpSpPr>
            <p:cNvPr id="42" name="Group 41">
              <a:extLst>
                <a:ext uri="{FF2B5EF4-FFF2-40B4-BE49-F238E27FC236}">
                  <a16:creationId xmlns:a16="http://schemas.microsoft.com/office/drawing/2014/main" id="{AD1D710D-E9C6-22F3-DEDE-5030398FADF7}"/>
                </a:ext>
              </a:extLst>
            </p:cNvPr>
            <p:cNvGrpSpPr/>
            <p:nvPr/>
          </p:nvGrpSpPr>
          <p:grpSpPr>
            <a:xfrm rot="21134459">
              <a:off x="8169605" y="4733595"/>
              <a:ext cx="602726" cy="933889"/>
              <a:chOff x="3344154" y="4171480"/>
              <a:chExt cx="1600996" cy="2500151"/>
            </a:xfrm>
          </p:grpSpPr>
          <p:sp>
            <p:nvSpPr>
              <p:cNvPr id="43" name="Rectangle 42">
                <a:extLst>
                  <a:ext uri="{FF2B5EF4-FFF2-40B4-BE49-F238E27FC236}">
                    <a16:creationId xmlns:a16="http://schemas.microsoft.com/office/drawing/2014/main" id="{C1FFC689-DAFA-FB85-6EC9-00A8D1EB4887}"/>
                  </a:ext>
                </a:extLst>
              </p:cNvPr>
              <p:cNvSpPr/>
              <p:nvPr/>
            </p:nvSpPr>
            <p:spPr>
              <a:xfrm rot="19506721">
                <a:off x="4100749" y="4548952"/>
                <a:ext cx="844401" cy="21226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E6F1CF8-CE54-A6F6-43C0-4B90D7A52202}"/>
                  </a:ext>
                </a:extLst>
              </p:cNvPr>
              <p:cNvSpPr/>
              <p:nvPr/>
            </p:nvSpPr>
            <p:spPr>
              <a:xfrm rot="19506721">
                <a:off x="3344154" y="4171480"/>
                <a:ext cx="573276" cy="3311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9BB9D2D-10E5-1AFF-2738-8204CE40602A}"/>
                  </a:ext>
                </a:extLst>
              </p:cNvPr>
              <p:cNvSpPr/>
              <p:nvPr/>
            </p:nvSpPr>
            <p:spPr>
              <a:xfrm rot="19506721">
                <a:off x="3457267" y="4434648"/>
                <a:ext cx="740564" cy="3339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164549D1-45AE-8238-E3BD-91DB7B28DD0F}"/>
                </a:ext>
              </a:extLst>
            </p:cNvPr>
            <p:cNvGrpSpPr/>
            <p:nvPr/>
          </p:nvGrpSpPr>
          <p:grpSpPr>
            <a:xfrm>
              <a:off x="7350043" y="3815080"/>
              <a:ext cx="1083855" cy="1065488"/>
              <a:chOff x="323799" y="1059174"/>
              <a:chExt cx="3657600" cy="3661505"/>
            </a:xfrm>
          </p:grpSpPr>
          <p:sp>
            <p:nvSpPr>
              <p:cNvPr id="52" name="Oval 51">
                <a:extLst>
                  <a:ext uri="{FF2B5EF4-FFF2-40B4-BE49-F238E27FC236}">
                    <a16:creationId xmlns:a16="http://schemas.microsoft.com/office/drawing/2014/main" id="{AF7FDA3C-7F7A-A466-10E2-44D79DA804FF}"/>
                  </a:ext>
                </a:extLst>
              </p:cNvPr>
              <p:cNvSpPr/>
              <p:nvPr/>
            </p:nvSpPr>
            <p:spPr>
              <a:xfrm>
                <a:off x="323799" y="1059174"/>
                <a:ext cx="3657600" cy="3661505"/>
              </a:xfrm>
              <a:prstGeom prst="ellipse">
                <a:avLst/>
              </a:prstGeom>
              <a:solidFill>
                <a:schemeClr val="accent6">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AA65E7E-A8DB-9F9E-3850-29CABBAE20FE}"/>
                  </a:ext>
                </a:extLst>
              </p:cNvPr>
              <p:cNvSpPr/>
              <p:nvPr/>
            </p:nvSpPr>
            <p:spPr>
              <a:xfrm>
                <a:off x="506679" y="1244006"/>
                <a:ext cx="3291840" cy="3291840"/>
              </a:xfrm>
              <a:prstGeom prst="ellipse">
                <a:avLst/>
              </a:prstGeom>
              <a:solidFill>
                <a:schemeClr val="accent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sp>
        <p:nvSpPr>
          <p:cNvPr id="56" name="Round Same Side Corner Rectangle 3">
            <a:extLst>
              <a:ext uri="{FF2B5EF4-FFF2-40B4-BE49-F238E27FC236}">
                <a16:creationId xmlns:a16="http://schemas.microsoft.com/office/drawing/2014/main" id="{7C4B9247-A630-8871-A433-1D1D602190EA}"/>
              </a:ext>
            </a:extLst>
          </p:cNvPr>
          <p:cNvSpPr/>
          <p:nvPr/>
        </p:nvSpPr>
        <p:spPr>
          <a:xfrm rot="5400000">
            <a:off x="6311527" y="1405158"/>
            <a:ext cx="1950950" cy="3091219"/>
          </a:xfrm>
          <a:prstGeom prst="round2SameRect">
            <a:avLst>
              <a:gd name="adj1" fmla="val 50000"/>
              <a:gd name="adj2"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3BFB6F36-6856-29CA-E8F2-04CA927F1123}"/>
              </a:ext>
            </a:extLst>
          </p:cNvPr>
          <p:cNvSpPr txBox="1"/>
          <p:nvPr/>
        </p:nvSpPr>
        <p:spPr>
          <a:xfrm>
            <a:off x="8437354" y="3019248"/>
            <a:ext cx="3657600" cy="307777"/>
          </a:xfrm>
          <a:prstGeom prst="rect">
            <a:avLst/>
          </a:prstGeom>
          <a:noFill/>
        </p:spPr>
        <p:txBody>
          <a:bodyPr wrap="square" rtlCol="0">
            <a:spAutoFit/>
          </a:bodyPr>
          <a:lstStyle/>
          <a:p>
            <a:r>
              <a:rPr lang="en-US" sz="1400" dirty="0">
                <a:solidFill>
                  <a:schemeClr val="tx1">
                    <a:lumMod val="95000"/>
                    <a:lumOff val="5000"/>
                  </a:schemeClr>
                </a:solidFill>
                <a:latin typeface="Arial" panose="020B0604020202020204" pitchFamily="34" charset="0"/>
                <a:cs typeface="Arial" panose="020B0604020202020204" pitchFamily="34" charset="0"/>
              </a:rPr>
              <a:t>Customers are from 24 different countries</a:t>
            </a:r>
            <a:endParaRPr lang="en-US" sz="1400" dirty="0">
              <a:solidFill>
                <a:schemeClr val="tx1">
                  <a:lumMod val="95000"/>
                  <a:lumOff val="5000"/>
                </a:schemeClr>
              </a:solidFill>
            </a:endParaRPr>
          </a:p>
        </p:txBody>
      </p:sp>
      <p:sp>
        <p:nvSpPr>
          <p:cNvPr id="62" name="TextBox 61">
            <a:extLst>
              <a:ext uri="{FF2B5EF4-FFF2-40B4-BE49-F238E27FC236}">
                <a16:creationId xmlns:a16="http://schemas.microsoft.com/office/drawing/2014/main" id="{D84D1B8B-9120-6FBB-9495-0D9573EEC088}"/>
              </a:ext>
            </a:extLst>
          </p:cNvPr>
          <p:cNvSpPr txBox="1"/>
          <p:nvPr/>
        </p:nvSpPr>
        <p:spPr>
          <a:xfrm>
            <a:off x="8463792" y="3572659"/>
            <a:ext cx="4720849" cy="523220"/>
          </a:xfrm>
          <a:prstGeom prst="rect">
            <a:avLst/>
          </a:prstGeom>
          <a:noFill/>
        </p:spPr>
        <p:txBody>
          <a:bodyPr wrap="square" rtlCol="0">
            <a:spAutoFit/>
          </a:bodyPr>
          <a:lstStyle/>
          <a:p>
            <a:r>
              <a:rPr lang="en-US" sz="1400" dirty="0">
                <a:solidFill>
                  <a:schemeClr val="tx1">
                    <a:lumMod val="95000"/>
                    <a:lumOff val="5000"/>
                  </a:schemeClr>
                </a:solidFill>
                <a:latin typeface="Arial" panose="020B0604020202020204" pitchFamily="34" charset="0"/>
                <a:cs typeface="Arial" panose="020B0604020202020204" pitchFamily="34" charset="0"/>
              </a:rPr>
              <a:t>Maximum number of customers are from</a:t>
            </a:r>
            <a:br>
              <a:rPr lang="en-US" sz="1400" dirty="0">
                <a:solidFill>
                  <a:schemeClr val="tx1">
                    <a:lumMod val="95000"/>
                    <a:lumOff val="5000"/>
                  </a:schemeClr>
                </a:solidFill>
                <a:latin typeface="Arial" panose="020B0604020202020204" pitchFamily="34" charset="0"/>
                <a:cs typeface="Arial" panose="020B0604020202020204" pitchFamily="34" charset="0"/>
              </a:rPr>
            </a:br>
            <a:r>
              <a:rPr lang="en-US" sz="1400" dirty="0">
                <a:solidFill>
                  <a:schemeClr val="tx1">
                    <a:lumMod val="95000"/>
                    <a:lumOff val="5000"/>
                  </a:schemeClr>
                </a:solidFill>
                <a:latin typeface="Arial" panose="020B0604020202020204" pitchFamily="34" charset="0"/>
                <a:cs typeface="Arial" panose="020B0604020202020204" pitchFamily="34" charset="0"/>
              </a:rPr>
              <a:t>USA(13) and Canada(8)</a:t>
            </a:r>
            <a:endParaRPr lang="en-US" sz="1400" dirty="0">
              <a:solidFill>
                <a:schemeClr val="tx1">
                  <a:lumMod val="95000"/>
                  <a:lumOff val="5000"/>
                </a:schemeClr>
              </a:solidFill>
            </a:endParaRPr>
          </a:p>
        </p:txBody>
      </p:sp>
      <p:graphicFrame>
        <p:nvGraphicFramePr>
          <p:cNvPr id="3" name="Chart 2">
            <a:extLst>
              <a:ext uri="{FF2B5EF4-FFF2-40B4-BE49-F238E27FC236}">
                <a16:creationId xmlns:a16="http://schemas.microsoft.com/office/drawing/2014/main" id="{9CB1BC35-D947-4038-4613-57FA1F27BF90}"/>
              </a:ext>
            </a:extLst>
          </p:cNvPr>
          <p:cNvGraphicFramePr>
            <a:graphicFrameLocks/>
          </p:cNvGraphicFramePr>
          <p:nvPr>
            <p:extLst>
              <p:ext uri="{D42A27DB-BD31-4B8C-83A1-F6EECF244321}">
                <p14:modId xmlns:p14="http://schemas.microsoft.com/office/powerpoint/2010/main" val="2403531792"/>
              </p:ext>
            </p:extLst>
          </p:nvPr>
        </p:nvGraphicFramePr>
        <p:xfrm>
          <a:off x="339711" y="1435386"/>
          <a:ext cx="7145475" cy="3803190"/>
        </p:xfrm>
        <a:graphic>
          <a:graphicData uri="http://schemas.openxmlformats.org/drawingml/2006/chart">
            <c:chart xmlns:c="http://schemas.openxmlformats.org/drawingml/2006/chart" xmlns:r="http://schemas.openxmlformats.org/officeDocument/2006/relationships" r:id="rId2"/>
          </a:graphicData>
        </a:graphic>
      </p:graphicFrame>
      <p:grpSp>
        <p:nvGrpSpPr>
          <p:cNvPr id="2" name="Group 28">
            <a:extLst>
              <a:ext uri="{FF2B5EF4-FFF2-40B4-BE49-F238E27FC236}">
                <a16:creationId xmlns:a16="http://schemas.microsoft.com/office/drawing/2014/main" id="{D2708961-4129-69F1-4352-BC3F97FEC41A}"/>
              </a:ext>
            </a:extLst>
          </p:cNvPr>
          <p:cNvGrpSpPr/>
          <p:nvPr/>
        </p:nvGrpSpPr>
        <p:grpSpPr>
          <a:xfrm>
            <a:off x="675862" y="1029423"/>
            <a:ext cx="3792736" cy="183659"/>
            <a:chOff x="0" y="0"/>
            <a:chExt cx="4519796" cy="218865"/>
          </a:xfrm>
        </p:grpSpPr>
        <p:sp>
          <p:nvSpPr>
            <p:cNvPr id="5" name="Freeform 29">
              <a:extLst>
                <a:ext uri="{FF2B5EF4-FFF2-40B4-BE49-F238E27FC236}">
                  <a16:creationId xmlns:a16="http://schemas.microsoft.com/office/drawing/2014/main" id="{1A26B432-8057-44EA-BCDF-E75D1FC0508D}"/>
                </a:ext>
              </a:extLst>
            </p:cNvPr>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id="6" name="TextBox 30">
              <a:extLst>
                <a:ext uri="{FF2B5EF4-FFF2-40B4-BE49-F238E27FC236}">
                  <a16:creationId xmlns:a16="http://schemas.microsoft.com/office/drawing/2014/main" id="{5B4905BD-A9F6-8681-331E-DF849C15ED13}"/>
                </a:ext>
              </a:extLst>
            </p:cNvPr>
            <p:cNvSpPr txBox="1"/>
            <p:nvPr/>
          </p:nvSpPr>
          <p:spPr>
            <a:xfrm>
              <a:off x="101600" y="-19050"/>
              <a:ext cx="4316596" cy="237915"/>
            </a:xfrm>
            <a:prstGeom prst="rect">
              <a:avLst/>
            </a:prstGeom>
          </p:spPr>
          <p:txBody>
            <a:bodyPr lIns="33867" tIns="33867" rIns="33867" bIns="33867" rtlCol="0" anchor="ctr"/>
            <a:lstStyle/>
            <a:p>
              <a:pPr algn="ctr">
                <a:lnSpc>
                  <a:spcPts val="1906"/>
                </a:lnSpc>
                <a:spcBef>
                  <a:spcPct val="0"/>
                </a:spcBef>
              </a:pPr>
              <a:endParaRPr sz="1200"/>
            </a:p>
          </p:txBody>
        </p:sp>
      </p:grpSp>
    </p:spTree>
    <p:extLst>
      <p:ext uri="{BB962C8B-B14F-4D97-AF65-F5344CB8AC3E}">
        <p14:creationId xmlns:p14="http://schemas.microsoft.com/office/powerpoint/2010/main" val="2333152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7B4CE-83FF-17E8-7293-DD245B3196DA}"/>
            </a:ext>
          </a:extLst>
        </p:cNvPr>
        <p:cNvGrpSpPr/>
        <p:nvPr/>
      </p:nvGrpSpPr>
      <p:grpSpPr>
        <a:xfrm>
          <a:off x="0" y="0"/>
          <a:ext cx="0" cy="0"/>
          <a:chOff x="0" y="0"/>
          <a:chExt cx="0" cy="0"/>
        </a:xfrm>
      </p:grpSpPr>
      <p:sp>
        <p:nvSpPr>
          <p:cNvPr id="17" name="Round Same Side Corner Rectangle 6">
            <a:extLst>
              <a:ext uri="{FF2B5EF4-FFF2-40B4-BE49-F238E27FC236}">
                <a16:creationId xmlns:a16="http://schemas.microsoft.com/office/drawing/2014/main" id="{6293AB1C-8CE8-D46C-A311-E5F414B2E669}"/>
              </a:ext>
            </a:extLst>
          </p:cNvPr>
          <p:cNvSpPr/>
          <p:nvPr/>
        </p:nvSpPr>
        <p:spPr>
          <a:xfrm rot="5400000">
            <a:off x="5615535" y="869238"/>
            <a:ext cx="490678" cy="11401697"/>
          </a:xfrm>
          <a:prstGeom prst="round2SameRect">
            <a:avLst>
              <a:gd name="adj1" fmla="val 50000"/>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r"/>
            <a:endParaRPr lang="en-US" dirty="0">
              <a:solidFill>
                <a:schemeClr val="bg1"/>
              </a:solidFill>
              <a:latin typeface="Arial" panose="020B0604020202020204" pitchFamily="34" charset="0"/>
              <a:cs typeface="Arial" panose="020B0604020202020204" pitchFamily="34" charset="0"/>
            </a:endParaRPr>
          </a:p>
        </p:txBody>
      </p:sp>
      <p:sp>
        <p:nvSpPr>
          <p:cNvPr id="16" name="Round Same Side Corner Rectangle 6">
            <a:extLst>
              <a:ext uri="{FF2B5EF4-FFF2-40B4-BE49-F238E27FC236}">
                <a16:creationId xmlns:a16="http://schemas.microsoft.com/office/drawing/2014/main" id="{EB21AA43-5656-70D5-0C5A-7BC700BD4383}"/>
              </a:ext>
            </a:extLst>
          </p:cNvPr>
          <p:cNvSpPr/>
          <p:nvPr/>
        </p:nvSpPr>
        <p:spPr>
          <a:xfrm rot="5400000">
            <a:off x="5648524" y="427954"/>
            <a:ext cx="408292" cy="11385289"/>
          </a:xfrm>
          <a:prstGeom prst="round2SameRect">
            <a:avLst>
              <a:gd name="adj1" fmla="val 50000"/>
              <a:gd name="adj2" fmla="val 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r"/>
            <a:endParaRPr lang="en-US" dirty="0">
              <a:solidFill>
                <a:schemeClr val="bg1"/>
              </a:solidFill>
              <a:latin typeface="Arial" panose="020B0604020202020204" pitchFamily="34" charset="0"/>
              <a:cs typeface="Arial" panose="020B0604020202020204" pitchFamily="34" charset="0"/>
            </a:endParaRPr>
          </a:p>
        </p:txBody>
      </p:sp>
      <p:sp>
        <p:nvSpPr>
          <p:cNvPr id="15" name="Round Same Side Corner Rectangle 5">
            <a:extLst>
              <a:ext uri="{FF2B5EF4-FFF2-40B4-BE49-F238E27FC236}">
                <a16:creationId xmlns:a16="http://schemas.microsoft.com/office/drawing/2014/main" id="{EA721DC6-2EBF-1541-C670-F168918B5D28}"/>
              </a:ext>
            </a:extLst>
          </p:cNvPr>
          <p:cNvSpPr/>
          <p:nvPr/>
        </p:nvSpPr>
        <p:spPr>
          <a:xfrm rot="5400000">
            <a:off x="5733383" y="119408"/>
            <a:ext cx="222165" cy="11385289"/>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r"/>
            <a:endParaRPr lang="en-US" dirty="0">
              <a:solidFill>
                <a:schemeClr val="bg1"/>
              </a:solidFill>
              <a:latin typeface="Arial" panose="020B0604020202020204" pitchFamily="34" charset="0"/>
              <a:cs typeface="Arial" panose="020B0604020202020204" pitchFamily="34" charset="0"/>
            </a:endParaRPr>
          </a:p>
        </p:txBody>
      </p:sp>
      <p:grpSp>
        <p:nvGrpSpPr>
          <p:cNvPr id="23" name="Group 3">
            <a:extLst>
              <a:ext uri="{FF2B5EF4-FFF2-40B4-BE49-F238E27FC236}">
                <a16:creationId xmlns:a16="http://schemas.microsoft.com/office/drawing/2014/main" id="{CADA3D8C-A40B-AFD8-B21C-C6F0009695AC}"/>
              </a:ext>
            </a:extLst>
          </p:cNvPr>
          <p:cNvGrpSpPr/>
          <p:nvPr/>
        </p:nvGrpSpPr>
        <p:grpSpPr>
          <a:xfrm>
            <a:off x="70951" y="95200"/>
            <a:ext cx="9237785" cy="857123"/>
            <a:chOff x="0" y="0"/>
            <a:chExt cx="1876002" cy="218865"/>
          </a:xfrm>
        </p:grpSpPr>
        <p:sp>
          <p:nvSpPr>
            <p:cNvPr id="24" name="Freeform 4">
              <a:extLst>
                <a:ext uri="{FF2B5EF4-FFF2-40B4-BE49-F238E27FC236}">
                  <a16:creationId xmlns:a16="http://schemas.microsoft.com/office/drawing/2014/main" id="{53069BF1-E476-6755-E63A-094ED29ACBBB}"/>
                </a:ext>
              </a:extLst>
            </p:cNvPr>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gradFill>
              <a:gsLst>
                <a:gs pos="0">
                  <a:schemeClr val="tx1">
                    <a:lumMod val="95000"/>
                    <a:lumOff val="5000"/>
                  </a:schemeClr>
                </a:gs>
                <a:gs pos="100000">
                  <a:schemeClr val="bg1">
                    <a:lumMod val="50000"/>
                  </a:schemeClr>
                </a:gs>
              </a:gsLst>
              <a:lin ang="0" scaled="0"/>
            </a:gradFill>
            <a:ln cap="sq">
              <a:noFill/>
              <a:prstDash val="solid"/>
              <a:miter/>
            </a:ln>
          </p:spPr>
        </p:sp>
        <p:sp>
          <p:nvSpPr>
            <p:cNvPr id="25" name="TextBox 5">
              <a:extLst>
                <a:ext uri="{FF2B5EF4-FFF2-40B4-BE49-F238E27FC236}">
                  <a16:creationId xmlns:a16="http://schemas.microsoft.com/office/drawing/2014/main" id="{F74A424D-83BA-D978-BE4F-1936DE527529}"/>
                </a:ext>
              </a:extLst>
            </p:cNvPr>
            <p:cNvSpPr txBox="1"/>
            <p:nvPr/>
          </p:nvSpPr>
          <p:spPr>
            <a:xfrm>
              <a:off x="101600" y="-19050"/>
              <a:ext cx="1672802" cy="237915"/>
            </a:xfrm>
            <a:prstGeom prst="rect">
              <a:avLst/>
            </a:prstGeom>
          </p:spPr>
          <p:txBody>
            <a:bodyPr lIns="33867" tIns="33867" rIns="33867" bIns="33867" rtlCol="0" anchor="ctr"/>
            <a:lstStyle/>
            <a:p>
              <a:pPr algn="ctr">
                <a:lnSpc>
                  <a:spcPts val="1906"/>
                </a:lnSpc>
                <a:spcBef>
                  <a:spcPct val="0"/>
                </a:spcBef>
              </a:pPr>
              <a:endParaRPr sz="1200"/>
            </a:p>
          </p:txBody>
        </p:sp>
      </p:grpSp>
      <p:sp>
        <p:nvSpPr>
          <p:cNvPr id="26" name="TextBox 27">
            <a:extLst>
              <a:ext uri="{FF2B5EF4-FFF2-40B4-BE49-F238E27FC236}">
                <a16:creationId xmlns:a16="http://schemas.microsoft.com/office/drawing/2014/main" id="{CD3F5D95-E768-D35F-FDC9-61903C5A72C1}"/>
              </a:ext>
            </a:extLst>
          </p:cNvPr>
          <p:cNvSpPr txBox="1"/>
          <p:nvPr/>
        </p:nvSpPr>
        <p:spPr>
          <a:xfrm>
            <a:off x="973976" y="258668"/>
            <a:ext cx="6205553" cy="530273"/>
          </a:xfrm>
          <a:prstGeom prst="rect">
            <a:avLst/>
          </a:prstGeom>
        </p:spPr>
        <p:txBody>
          <a:bodyPr lIns="0" tIns="0" rIns="0" bIns="0" rtlCol="0" anchor="t">
            <a:spAutoFit/>
          </a:bodyPr>
          <a:lstStyle/>
          <a:p>
            <a:pPr algn="ctr">
              <a:lnSpc>
                <a:spcPts val="4366"/>
              </a:lnSpc>
              <a:spcBef>
                <a:spcPct val="0"/>
              </a:spcBef>
            </a:pPr>
            <a:r>
              <a:rPr lang="en-US" sz="3163" spc="25" dirty="0">
                <a:solidFill>
                  <a:srgbClr val="FFFFFF"/>
                </a:solidFill>
                <a:latin typeface="Archivo Black"/>
                <a:ea typeface="Archivo Black"/>
                <a:cs typeface="Archivo Black"/>
                <a:sym typeface="Archivo Black"/>
              </a:rPr>
              <a:t>Top Segment Customers</a:t>
            </a:r>
          </a:p>
        </p:txBody>
      </p:sp>
      <p:sp>
        <p:nvSpPr>
          <p:cNvPr id="56" name="Round Same Side Corner Rectangle 3">
            <a:extLst>
              <a:ext uri="{FF2B5EF4-FFF2-40B4-BE49-F238E27FC236}">
                <a16:creationId xmlns:a16="http://schemas.microsoft.com/office/drawing/2014/main" id="{976922B1-C437-14D8-A755-E607DFA5E4F9}"/>
              </a:ext>
            </a:extLst>
          </p:cNvPr>
          <p:cNvSpPr/>
          <p:nvPr/>
        </p:nvSpPr>
        <p:spPr>
          <a:xfrm rot="5400000">
            <a:off x="6311527" y="1405158"/>
            <a:ext cx="1950950" cy="3091219"/>
          </a:xfrm>
          <a:prstGeom prst="round2SameRect">
            <a:avLst>
              <a:gd name="adj1" fmla="val 50000"/>
              <a:gd name="adj2"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A17629BA-4AEE-5D4B-D6CE-6E2887998371}"/>
              </a:ext>
            </a:extLst>
          </p:cNvPr>
          <p:cNvSpPr txBox="1"/>
          <p:nvPr/>
        </p:nvSpPr>
        <p:spPr>
          <a:xfrm>
            <a:off x="8572276" y="5663887"/>
            <a:ext cx="3657600" cy="307777"/>
          </a:xfrm>
          <a:prstGeom prst="rect">
            <a:avLst/>
          </a:prstGeom>
          <a:noFill/>
        </p:spPr>
        <p:txBody>
          <a:bodyPr wrap="square" rtlCol="0">
            <a:spAutoFit/>
          </a:bodyPr>
          <a:lstStyle/>
          <a:p>
            <a:endParaRPr lang="en-US" sz="1400" dirty="0">
              <a:solidFill>
                <a:schemeClr val="tx1">
                  <a:lumMod val="95000"/>
                  <a:lumOff val="5000"/>
                </a:schemeClr>
              </a:solidFill>
            </a:endParaRPr>
          </a:p>
        </p:txBody>
      </p:sp>
      <p:grpSp>
        <p:nvGrpSpPr>
          <p:cNvPr id="2" name="Group 28">
            <a:extLst>
              <a:ext uri="{FF2B5EF4-FFF2-40B4-BE49-F238E27FC236}">
                <a16:creationId xmlns:a16="http://schemas.microsoft.com/office/drawing/2014/main" id="{51F5C2AF-76EA-6B99-F3BC-47A5AB5AB305}"/>
              </a:ext>
            </a:extLst>
          </p:cNvPr>
          <p:cNvGrpSpPr/>
          <p:nvPr/>
        </p:nvGrpSpPr>
        <p:grpSpPr>
          <a:xfrm>
            <a:off x="675862" y="1029423"/>
            <a:ext cx="3792736" cy="183659"/>
            <a:chOff x="0" y="0"/>
            <a:chExt cx="4519796" cy="218865"/>
          </a:xfrm>
        </p:grpSpPr>
        <p:sp>
          <p:nvSpPr>
            <p:cNvPr id="5" name="Freeform 29">
              <a:extLst>
                <a:ext uri="{FF2B5EF4-FFF2-40B4-BE49-F238E27FC236}">
                  <a16:creationId xmlns:a16="http://schemas.microsoft.com/office/drawing/2014/main" id="{CB27FDE5-F226-4030-D73C-B8E99A5022A8}"/>
                </a:ext>
              </a:extLst>
            </p:cNvPr>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id="6" name="TextBox 30">
              <a:extLst>
                <a:ext uri="{FF2B5EF4-FFF2-40B4-BE49-F238E27FC236}">
                  <a16:creationId xmlns:a16="http://schemas.microsoft.com/office/drawing/2014/main" id="{1895A9AE-A91A-BCB3-8C7C-9CBA4681483A}"/>
                </a:ext>
              </a:extLst>
            </p:cNvPr>
            <p:cNvSpPr txBox="1"/>
            <p:nvPr/>
          </p:nvSpPr>
          <p:spPr>
            <a:xfrm>
              <a:off x="101600" y="-19050"/>
              <a:ext cx="4316596" cy="237915"/>
            </a:xfrm>
            <a:prstGeom prst="rect">
              <a:avLst/>
            </a:prstGeom>
          </p:spPr>
          <p:txBody>
            <a:bodyPr lIns="33867" tIns="33867" rIns="33867" bIns="33867" rtlCol="0" anchor="ctr"/>
            <a:lstStyle/>
            <a:p>
              <a:pPr algn="ctr">
                <a:lnSpc>
                  <a:spcPts val="1906"/>
                </a:lnSpc>
                <a:spcBef>
                  <a:spcPct val="0"/>
                </a:spcBef>
              </a:pPr>
              <a:endParaRPr sz="1200"/>
            </a:p>
          </p:txBody>
        </p:sp>
      </p:grpSp>
      <p:pic>
        <p:nvPicPr>
          <p:cNvPr id="8" name="Picture 7">
            <a:extLst>
              <a:ext uri="{FF2B5EF4-FFF2-40B4-BE49-F238E27FC236}">
                <a16:creationId xmlns:a16="http://schemas.microsoft.com/office/drawing/2014/main" id="{F402CA19-7676-E4C8-ADFC-3293C7E197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23" y="1008333"/>
            <a:ext cx="11393490" cy="4601217"/>
          </a:xfrm>
          <a:prstGeom prst="rect">
            <a:avLst/>
          </a:prstGeom>
        </p:spPr>
      </p:pic>
      <p:grpSp>
        <p:nvGrpSpPr>
          <p:cNvPr id="4" name="Group 3">
            <a:extLst>
              <a:ext uri="{FF2B5EF4-FFF2-40B4-BE49-F238E27FC236}">
                <a16:creationId xmlns:a16="http://schemas.microsoft.com/office/drawing/2014/main" id="{D54C1FD6-C5DD-2B5A-9384-BBC54EEE9774}"/>
              </a:ext>
            </a:extLst>
          </p:cNvPr>
          <p:cNvGrpSpPr/>
          <p:nvPr/>
        </p:nvGrpSpPr>
        <p:grpSpPr>
          <a:xfrm rot="734672">
            <a:off x="10890656" y="5413938"/>
            <a:ext cx="1011150" cy="1413319"/>
            <a:chOff x="7350043" y="3815080"/>
            <a:chExt cx="1422288" cy="1852404"/>
          </a:xfrm>
        </p:grpSpPr>
        <p:grpSp>
          <p:nvGrpSpPr>
            <p:cNvPr id="42" name="Group 41">
              <a:extLst>
                <a:ext uri="{FF2B5EF4-FFF2-40B4-BE49-F238E27FC236}">
                  <a16:creationId xmlns:a16="http://schemas.microsoft.com/office/drawing/2014/main" id="{38C75AB6-B5F5-2BA6-8329-910D641A129F}"/>
                </a:ext>
              </a:extLst>
            </p:cNvPr>
            <p:cNvGrpSpPr/>
            <p:nvPr/>
          </p:nvGrpSpPr>
          <p:grpSpPr>
            <a:xfrm rot="21134459">
              <a:off x="8169605" y="4733595"/>
              <a:ext cx="602726" cy="933889"/>
              <a:chOff x="3344154" y="4171480"/>
              <a:chExt cx="1600996" cy="2500151"/>
            </a:xfrm>
          </p:grpSpPr>
          <p:sp>
            <p:nvSpPr>
              <p:cNvPr id="43" name="Rectangle 42">
                <a:extLst>
                  <a:ext uri="{FF2B5EF4-FFF2-40B4-BE49-F238E27FC236}">
                    <a16:creationId xmlns:a16="http://schemas.microsoft.com/office/drawing/2014/main" id="{53AD45BD-9E5B-D104-D1A5-1AAB858226C4}"/>
                  </a:ext>
                </a:extLst>
              </p:cNvPr>
              <p:cNvSpPr/>
              <p:nvPr/>
            </p:nvSpPr>
            <p:spPr>
              <a:xfrm rot="19506721">
                <a:off x="4100749" y="4548952"/>
                <a:ext cx="844401" cy="21226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A5E7223-DF3B-F5D2-C8F9-3322BA7E2CB3}"/>
                  </a:ext>
                </a:extLst>
              </p:cNvPr>
              <p:cNvSpPr/>
              <p:nvPr/>
            </p:nvSpPr>
            <p:spPr>
              <a:xfrm rot="19506721">
                <a:off x="3344154" y="4171480"/>
                <a:ext cx="573276" cy="3311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5760BE1-44FC-6B5F-6CBD-1CF40AA81241}"/>
                  </a:ext>
                </a:extLst>
              </p:cNvPr>
              <p:cNvSpPr/>
              <p:nvPr/>
            </p:nvSpPr>
            <p:spPr>
              <a:xfrm rot="19506721">
                <a:off x="3457267" y="4434648"/>
                <a:ext cx="740564" cy="3339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FCCC6C8F-07B2-4ED6-5238-9F99662FC3C2}"/>
                </a:ext>
              </a:extLst>
            </p:cNvPr>
            <p:cNvGrpSpPr/>
            <p:nvPr/>
          </p:nvGrpSpPr>
          <p:grpSpPr>
            <a:xfrm>
              <a:off x="7350043" y="3815080"/>
              <a:ext cx="1083855" cy="1065488"/>
              <a:chOff x="323799" y="1059174"/>
              <a:chExt cx="3657600" cy="3661505"/>
            </a:xfrm>
          </p:grpSpPr>
          <p:sp>
            <p:nvSpPr>
              <p:cNvPr id="52" name="Oval 51">
                <a:extLst>
                  <a:ext uri="{FF2B5EF4-FFF2-40B4-BE49-F238E27FC236}">
                    <a16:creationId xmlns:a16="http://schemas.microsoft.com/office/drawing/2014/main" id="{A463EFBB-5EB7-31DE-2483-47E9802DA329}"/>
                  </a:ext>
                </a:extLst>
              </p:cNvPr>
              <p:cNvSpPr/>
              <p:nvPr/>
            </p:nvSpPr>
            <p:spPr>
              <a:xfrm>
                <a:off x="323799" y="1059174"/>
                <a:ext cx="3657600" cy="3661505"/>
              </a:xfrm>
              <a:prstGeom prst="ellipse">
                <a:avLst/>
              </a:prstGeom>
              <a:solidFill>
                <a:schemeClr val="accent6">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5B2F6DD9-1787-A642-89EE-1E76B351516C}"/>
                  </a:ext>
                </a:extLst>
              </p:cNvPr>
              <p:cNvSpPr/>
              <p:nvPr/>
            </p:nvSpPr>
            <p:spPr>
              <a:xfrm>
                <a:off x="506679" y="1244006"/>
                <a:ext cx="3291840" cy="3291840"/>
              </a:xfrm>
              <a:prstGeom prst="ellipse">
                <a:avLst/>
              </a:prstGeom>
              <a:solidFill>
                <a:schemeClr val="accent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grpSp>
      </p:grpSp>
      <p:sp>
        <p:nvSpPr>
          <p:cNvPr id="11" name="TextBox 10">
            <a:extLst>
              <a:ext uri="{FF2B5EF4-FFF2-40B4-BE49-F238E27FC236}">
                <a16:creationId xmlns:a16="http://schemas.microsoft.com/office/drawing/2014/main" id="{F8DE5121-8F93-DF3F-4122-8A1DC1B960A5}"/>
              </a:ext>
            </a:extLst>
          </p:cNvPr>
          <p:cNvSpPr txBox="1"/>
          <p:nvPr/>
        </p:nvSpPr>
        <p:spPr>
          <a:xfrm>
            <a:off x="151822" y="5645872"/>
            <a:ext cx="11401697" cy="1169551"/>
          </a:xfrm>
          <a:prstGeom prst="rect">
            <a:avLst/>
          </a:prstGeom>
          <a:noFill/>
        </p:spPr>
        <p:txBody>
          <a:bodyPr wrap="square" rtlCol="0">
            <a:spAutoFit/>
          </a:bodyPr>
          <a:lstStyle/>
          <a:p>
            <a:r>
              <a:rPr lang="en-US" sz="1400" dirty="0" err="1"/>
              <a:t>FrantiÅ¡ek</a:t>
            </a:r>
            <a:r>
              <a:rPr lang="en-US" sz="1400" dirty="0"/>
              <a:t> </a:t>
            </a:r>
            <a:r>
              <a:rPr lang="en-US" sz="1400" dirty="0" err="1"/>
              <a:t>Wichterlovský</a:t>
            </a:r>
            <a:r>
              <a:rPr lang="en-US" sz="1400" dirty="0"/>
              <a:t> is the top customer by total purchase, followed by Helena </a:t>
            </a:r>
            <a:r>
              <a:rPr lang="en-US" sz="1400" dirty="0" err="1"/>
              <a:t>Holáková</a:t>
            </a:r>
            <a:r>
              <a:rPr lang="en-US" sz="1400" dirty="0"/>
              <a:t> and Hugh O'Reilly and Manoj Pareek.</a:t>
            </a:r>
          </a:p>
          <a:p>
            <a:r>
              <a:rPr lang="en-US" sz="1400" dirty="0"/>
              <a:t>Long-term customers tend to have higher total purchases and total tracks purchased compared to short-term customers. This suggests that they are more engaged and loyal to the business.</a:t>
            </a:r>
          </a:p>
          <a:p>
            <a:r>
              <a:rPr lang="en-US" sz="1400" dirty="0"/>
              <a:t>Long-term customers are majorly those who order most frequently and contribute in the top percentile of the revenue, further emphasizing their importance to the business.</a:t>
            </a:r>
          </a:p>
        </p:txBody>
      </p:sp>
    </p:spTree>
    <p:extLst>
      <p:ext uri="{BB962C8B-B14F-4D97-AF65-F5344CB8AC3E}">
        <p14:creationId xmlns:p14="http://schemas.microsoft.com/office/powerpoint/2010/main" val="3162815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 Same Side Corner Rectangle 6">
            <a:extLst>
              <a:ext uri="{FF2B5EF4-FFF2-40B4-BE49-F238E27FC236}">
                <a16:creationId xmlns:a16="http://schemas.microsoft.com/office/drawing/2014/main" id="{01347B47-71BE-2A71-66CA-F414B6CDD296}"/>
              </a:ext>
            </a:extLst>
          </p:cNvPr>
          <p:cNvSpPr/>
          <p:nvPr/>
        </p:nvSpPr>
        <p:spPr>
          <a:xfrm rot="5400000">
            <a:off x="9822352" y="3185223"/>
            <a:ext cx="1150761" cy="3451594"/>
          </a:xfrm>
          <a:prstGeom prst="round2SameRect">
            <a:avLst>
              <a:gd name="adj1" fmla="val 50000"/>
              <a:gd name="adj2" fmla="val 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r"/>
            <a:endParaRPr lang="en-US" dirty="0">
              <a:solidFill>
                <a:schemeClr val="bg1"/>
              </a:solidFill>
              <a:latin typeface="Arial" panose="020B0604020202020204" pitchFamily="34" charset="0"/>
              <a:cs typeface="Arial" panose="020B0604020202020204" pitchFamily="34" charset="0"/>
            </a:endParaRPr>
          </a:p>
        </p:txBody>
      </p:sp>
      <p:grpSp>
        <p:nvGrpSpPr>
          <p:cNvPr id="23" name="Group 3">
            <a:extLst>
              <a:ext uri="{FF2B5EF4-FFF2-40B4-BE49-F238E27FC236}">
                <a16:creationId xmlns:a16="http://schemas.microsoft.com/office/drawing/2014/main" id="{A1F698E5-9BBE-9A38-23FA-190FE35BEB25}"/>
              </a:ext>
            </a:extLst>
          </p:cNvPr>
          <p:cNvGrpSpPr/>
          <p:nvPr/>
        </p:nvGrpSpPr>
        <p:grpSpPr>
          <a:xfrm>
            <a:off x="70951" y="95200"/>
            <a:ext cx="9237785" cy="857123"/>
            <a:chOff x="0" y="0"/>
            <a:chExt cx="1876002" cy="218865"/>
          </a:xfrm>
        </p:grpSpPr>
        <p:sp>
          <p:nvSpPr>
            <p:cNvPr id="24" name="Freeform 4">
              <a:extLst>
                <a:ext uri="{FF2B5EF4-FFF2-40B4-BE49-F238E27FC236}">
                  <a16:creationId xmlns:a16="http://schemas.microsoft.com/office/drawing/2014/main" id="{69AA4113-90BE-D160-38DE-3073E0B7A69B}"/>
                </a:ext>
              </a:extLst>
            </p:cNvPr>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gradFill>
              <a:gsLst>
                <a:gs pos="0">
                  <a:schemeClr val="tx1">
                    <a:lumMod val="95000"/>
                    <a:lumOff val="5000"/>
                  </a:schemeClr>
                </a:gs>
                <a:gs pos="100000">
                  <a:schemeClr val="bg1">
                    <a:lumMod val="50000"/>
                  </a:schemeClr>
                </a:gs>
              </a:gsLst>
              <a:lin ang="0" scaled="0"/>
            </a:gradFill>
            <a:ln cap="sq">
              <a:noFill/>
              <a:prstDash val="solid"/>
              <a:miter/>
            </a:ln>
          </p:spPr>
        </p:sp>
        <p:sp>
          <p:nvSpPr>
            <p:cNvPr id="25" name="TextBox 5">
              <a:extLst>
                <a:ext uri="{FF2B5EF4-FFF2-40B4-BE49-F238E27FC236}">
                  <a16:creationId xmlns:a16="http://schemas.microsoft.com/office/drawing/2014/main" id="{757AB4C8-07F1-DE67-BF3A-D46B71E4786F}"/>
                </a:ext>
              </a:extLst>
            </p:cNvPr>
            <p:cNvSpPr txBox="1"/>
            <p:nvPr/>
          </p:nvSpPr>
          <p:spPr>
            <a:xfrm>
              <a:off x="101600" y="-19050"/>
              <a:ext cx="1672802" cy="237915"/>
            </a:xfrm>
            <a:prstGeom prst="rect">
              <a:avLst/>
            </a:prstGeom>
          </p:spPr>
          <p:txBody>
            <a:bodyPr lIns="33867" tIns="33867" rIns="33867" bIns="33867" rtlCol="0" anchor="ctr"/>
            <a:lstStyle/>
            <a:p>
              <a:pPr algn="ctr">
                <a:lnSpc>
                  <a:spcPts val="1906"/>
                </a:lnSpc>
                <a:spcBef>
                  <a:spcPct val="0"/>
                </a:spcBef>
              </a:pPr>
              <a:endParaRPr sz="1200"/>
            </a:p>
          </p:txBody>
        </p:sp>
      </p:grpSp>
      <p:sp>
        <p:nvSpPr>
          <p:cNvPr id="26" name="TextBox 27">
            <a:extLst>
              <a:ext uri="{FF2B5EF4-FFF2-40B4-BE49-F238E27FC236}">
                <a16:creationId xmlns:a16="http://schemas.microsoft.com/office/drawing/2014/main" id="{09595502-3D43-47B1-86E3-FEF608C43F20}"/>
              </a:ext>
            </a:extLst>
          </p:cNvPr>
          <p:cNvSpPr txBox="1"/>
          <p:nvPr/>
        </p:nvSpPr>
        <p:spPr>
          <a:xfrm>
            <a:off x="973976" y="258668"/>
            <a:ext cx="6205553" cy="530273"/>
          </a:xfrm>
          <a:prstGeom prst="rect">
            <a:avLst/>
          </a:prstGeom>
        </p:spPr>
        <p:txBody>
          <a:bodyPr lIns="0" tIns="0" rIns="0" bIns="0" rtlCol="0" anchor="t">
            <a:spAutoFit/>
          </a:bodyPr>
          <a:lstStyle/>
          <a:p>
            <a:pPr algn="ctr">
              <a:lnSpc>
                <a:spcPts val="4366"/>
              </a:lnSpc>
              <a:spcBef>
                <a:spcPct val="0"/>
              </a:spcBef>
            </a:pPr>
            <a:r>
              <a:rPr lang="en-US" sz="3163" spc="25" dirty="0">
                <a:solidFill>
                  <a:srgbClr val="FFFFFF"/>
                </a:solidFill>
                <a:latin typeface="Archivo Black"/>
                <a:ea typeface="Archivo Black"/>
                <a:cs typeface="Archivo Black"/>
                <a:sym typeface="Archivo Black"/>
              </a:rPr>
              <a:t>Total Revenue</a:t>
            </a:r>
          </a:p>
        </p:txBody>
      </p:sp>
      <p:grpSp>
        <p:nvGrpSpPr>
          <p:cNvPr id="46" name="Group 45">
            <a:extLst>
              <a:ext uri="{FF2B5EF4-FFF2-40B4-BE49-F238E27FC236}">
                <a16:creationId xmlns:a16="http://schemas.microsoft.com/office/drawing/2014/main" id="{731CCAD0-118E-1ADE-848B-5AD6F415018D}"/>
              </a:ext>
            </a:extLst>
          </p:cNvPr>
          <p:cNvGrpSpPr/>
          <p:nvPr/>
        </p:nvGrpSpPr>
        <p:grpSpPr>
          <a:xfrm>
            <a:off x="8671936" y="1339247"/>
            <a:ext cx="3520064" cy="2995395"/>
            <a:chOff x="3629805" y="1758464"/>
            <a:chExt cx="3402737" cy="2591669"/>
          </a:xfrm>
        </p:grpSpPr>
        <p:sp>
          <p:nvSpPr>
            <p:cNvPr id="47" name="Round Same Side Corner Rectangle 3">
              <a:extLst>
                <a:ext uri="{FF2B5EF4-FFF2-40B4-BE49-F238E27FC236}">
                  <a16:creationId xmlns:a16="http://schemas.microsoft.com/office/drawing/2014/main" id="{8FA9AEEE-692E-A030-4F59-934C93104EF3}"/>
                </a:ext>
              </a:extLst>
            </p:cNvPr>
            <p:cNvSpPr/>
            <p:nvPr/>
          </p:nvSpPr>
          <p:spPr>
            <a:xfrm rot="5400000">
              <a:off x="4915468" y="472804"/>
              <a:ext cx="820993" cy="3392313"/>
            </a:xfrm>
            <a:prstGeom prst="round2SameRect">
              <a:avLst>
                <a:gd name="adj1" fmla="val 50000"/>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en-US" dirty="0">
                <a:solidFill>
                  <a:schemeClr val="bg1"/>
                </a:solidFill>
                <a:latin typeface="Arial" panose="020B0604020202020204" pitchFamily="34" charset="0"/>
                <a:cs typeface="Arial" panose="020B0604020202020204" pitchFamily="34" charset="0"/>
              </a:endParaRPr>
            </a:p>
          </p:txBody>
        </p:sp>
        <p:sp>
          <p:nvSpPr>
            <p:cNvPr id="49" name="Round Same Side Corner Rectangle 5">
              <a:extLst>
                <a:ext uri="{FF2B5EF4-FFF2-40B4-BE49-F238E27FC236}">
                  <a16:creationId xmlns:a16="http://schemas.microsoft.com/office/drawing/2014/main" id="{05F945C9-C4B2-1CBF-1112-62695C595C99}"/>
                </a:ext>
              </a:extLst>
            </p:cNvPr>
            <p:cNvSpPr/>
            <p:nvPr/>
          </p:nvSpPr>
          <p:spPr>
            <a:xfrm rot="5400000">
              <a:off x="4920677" y="1220013"/>
              <a:ext cx="820994" cy="3402736"/>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r"/>
              <a:endParaRPr lang="en-US" dirty="0">
                <a:solidFill>
                  <a:schemeClr val="bg1"/>
                </a:solidFill>
                <a:latin typeface="Arial" panose="020B0604020202020204" pitchFamily="34" charset="0"/>
                <a:cs typeface="Arial" panose="020B0604020202020204" pitchFamily="34" charset="0"/>
              </a:endParaRPr>
            </a:p>
          </p:txBody>
        </p:sp>
        <p:sp>
          <p:nvSpPr>
            <p:cNvPr id="50" name="Round Same Side Corner Rectangle 6">
              <a:extLst>
                <a:ext uri="{FF2B5EF4-FFF2-40B4-BE49-F238E27FC236}">
                  <a16:creationId xmlns:a16="http://schemas.microsoft.com/office/drawing/2014/main" id="{D940B113-FCCC-2396-BB96-F45B7A3959F7}"/>
                </a:ext>
              </a:extLst>
            </p:cNvPr>
            <p:cNvSpPr/>
            <p:nvPr/>
          </p:nvSpPr>
          <p:spPr>
            <a:xfrm rot="5400000">
              <a:off x="4713569" y="2097347"/>
              <a:ext cx="1169022" cy="3336549"/>
            </a:xfrm>
            <a:prstGeom prst="round2SameRect">
              <a:avLst>
                <a:gd name="adj1" fmla="val 50000"/>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r"/>
              <a:endParaRPr lang="en-US" dirty="0">
                <a:solidFill>
                  <a:schemeClr val="bg1"/>
                </a:solidFill>
                <a:latin typeface="Arial" panose="020B0604020202020204" pitchFamily="34" charset="0"/>
                <a:cs typeface="Arial" panose="020B0604020202020204" pitchFamily="34" charset="0"/>
              </a:endParaRPr>
            </a:p>
          </p:txBody>
        </p:sp>
      </p:grpSp>
      <p:grpSp>
        <p:nvGrpSpPr>
          <p:cNvPr id="4" name="Group 3">
            <a:extLst>
              <a:ext uri="{FF2B5EF4-FFF2-40B4-BE49-F238E27FC236}">
                <a16:creationId xmlns:a16="http://schemas.microsoft.com/office/drawing/2014/main" id="{70791244-81BC-556B-4322-B5BCC10435DD}"/>
              </a:ext>
            </a:extLst>
          </p:cNvPr>
          <p:cNvGrpSpPr/>
          <p:nvPr/>
        </p:nvGrpSpPr>
        <p:grpSpPr>
          <a:xfrm rot="1481939">
            <a:off x="7564492" y="2002419"/>
            <a:ext cx="1422288" cy="1852404"/>
            <a:chOff x="7350043" y="3815080"/>
            <a:chExt cx="1422288" cy="1852404"/>
          </a:xfrm>
        </p:grpSpPr>
        <p:grpSp>
          <p:nvGrpSpPr>
            <p:cNvPr id="42" name="Group 41">
              <a:extLst>
                <a:ext uri="{FF2B5EF4-FFF2-40B4-BE49-F238E27FC236}">
                  <a16:creationId xmlns:a16="http://schemas.microsoft.com/office/drawing/2014/main" id="{AD1D710D-E9C6-22F3-DEDE-5030398FADF7}"/>
                </a:ext>
              </a:extLst>
            </p:cNvPr>
            <p:cNvGrpSpPr/>
            <p:nvPr/>
          </p:nvGrpSpPr>
          <p:grpSpPr>
            <a:xfrm rot="21134459">
              <a:off x="8169605" y="4733595"/>
              <a:ext cx="602726" cy="933889"/>
              <a:chOff x="3344154" y="4171480"/>
              <a:chExt cx="1600996" cy="2500151"/>
            </a:xfrm>
          </p:grpSpPr>
          <p:sp>
            <p:nvSpPr>
              <p:cNvPr id="43" name="Rectangle 42">
                <a:extLst>
                  <a:ext uri="{FF2B5EF4-FFF2-40B4-BE49-F238E27FC236}">
                    <a16:creationId xmlns:a16="http://schemas.microsoft.com/office/drawing/2014/main" id="{C1FFC689-DAFA-FB85-6EC9-00A8D1EB4887}"/>
                  </a:ext>
                </a:extLst>
              </p:cNvPr>
              <p:cNvSpPr/>
              <p:nvPr/>
            </p:nvSpPr>
            <p:spPr>
              <a:xfrm rot="19506721">
                <a:off x="4100749" y="4548952"/>
                <a:ext cx="844401" cy="21226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E6F1CF8-CE54-A6F6-43C0-4B90D7A52202}"/>
                  </a:ext>
                </a:extLst>
              </p:cNvPr>
              <p:cNvSpPr/>
              <p:nvPr/>
            </p:nvSpPr>
            <p:spPr>
              <a:xfrm rot="19506721">
                <a:off x="3344154" y="4171480"/>
                <a:ext cx="573276" cy="3311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9BB9D2D-10E5-1AFF-2738-8204CE40602A}"/>
                  </a:ext>
                </a:extLst>
              </p:cNvPr>
              <p:cNvSpPr/>
              <p:nvPr/>
            </p:nvSpPr>
            <p:spPr>
              <a:xfrm rot="19506721">
                <a:off x="3457267" y="4434648"/>
                <a:ext cx="740564" cy="3339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164549D1-45AE-8238-E3BD-91DB7B28DD0F}"/>
                </a:ext>
              </a:extLst>
            </p:cNvPr>
            <p:cNvGrpSpPr/>
            <p:nvPr/>
          </p:nvGrpSpPr>
          <p:grpSpPr>
            <a:xfrm>
              <a:off x="7350043" y="3815080"/>
              <a:ext cx="1083855" cy="1065488"/>
              <a:chOff x="323799" y="1059174"/>
              <a:chExt cx="3657600" cy="3661505"/>
            </a:xfrm>
          </p:grpSpPr>
          <p:sp>
            <p:nvSpPr>
              <p:cNvPr id="52" name="Oval 51">
                <a:extLst>
                  <a:ext uri="{FF2B5EF4-FFF2-40B4-BE49-F238E27FC236}">
                    <a16:creationId xmlns:a16="http://schemas.microsoft.com/office/drawing/2014/main" id="{AF7FDA3C-7F7A-A466-10E2-44D79DA804FF}"/>
                  </a:ext>
                </a:extLst>
              </p:cNvPr>
              <p:cNvSpPr/>
              <p:nvPr/>
            </p:nvSpPr>
            <p:spPr>
              <a:xfrm>
                <a:off x="323799" y="1059174"/>
                <a:ext cx="3657600" cy="3661505"/>
              </a:xfrm>
              <a:prstGeom prst="ellipse">
                <a:avLst/>
              </a:prstGeom>
              <a:solidFill>
                <a:schemeClr val="accent6">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AA65E7E-A8DB-9F9E-3850-29CABBAE20FE}"/>
                  </a:ext>
                </a:extLst>
              </p:cNvPr>
              <p:cNvSpPr/>
              <p:nvPr/>
            </p:nvSpPr>
            <p:spPr>
              <a:xfrm>
                <a:off x="506679" y="1244006"/>
                <a:ext cx="3291840" cy="3291840"/>
              </a:xfrm>
              <a:prstGeom prst="ellipse">
                <a:avLst/>
              </a:prstGeom>
              <a:solidFill>
                <a:schemeClr val="accent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sp>
        <p:nvSpPr>
          <p:cNvPr id="56" name="Round Same Side Corner Rectangle 3">
            <a:extLst>
              <a:ext uri="{FF2B5EF4-FFF2-40B4-BE49-F238E27FC236}">
                <a16:creationId xmlns:a16="http://schemas.microsoft.com/office/drawing/2014/main" id="{7C4B9247-A630-8871-A433-1D1D602190EA}"/>
              </a:ext>
            </a:extLst>
          </p:cNvPr>
          <p:cNvSpPr/>
          <p:nvPr/>
        </p:nvSpPr>
        <p:spPr>
          <a:xfrm rot="5400000">
            <a:off x="6311527" y="1405158"/>
            <a:ext cx="1950950" cy="3091219"/>
          </a:xfrm>
          <a:prstGeom prst="round2SameRect">
            <a:avLst>
              <a:gd name="adj1" fmla="val 50000"/>
              <a:gd name="adj2"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3BFB6F36-6856-29CA-E8F2-04CA927F1123}"/>
              </a:ext>
            </a:extLst>
          </p:cNvPr>
          <p:cNvSpPr txBox="1"/>
          <p:nvPr/>
        </p:nvSpPr>
        <p:spPr>
          <a:xfrm>
            <a:off x="8683811" y="1448811"/>
            <a:ext cx="3574267" cy="738664"/>
          </a:xfrm>
          <a:prstGeom prst="rect">
            <a:avLst/>
          </a:prstGeom>
          <a:noFill/>
        </p:spPr>
        <p:txBody>
          <a:bodyPr wrap="square" rtlCol="0">
            <a:spAutoFit/>
          </a:bodyPr>
          <a:lstStyle/>
          <a:p>
            <a:r>
              <a:rPr lang="en-US" sz="1400" b="1" dirty="0"/>
              <a:t>USA Dominates:</a:t>
            </a:r>
            <a:r>
              <a:rPr lang="en-US" sz="1400" dirty="0"/>
              <a:t> The USA outperforms in terms of total purchases, highlighting its dominance in the market.</a:t>
            </a:r>
            <a:endParaRPr lang="en-US" sz="1400" dirty="0">
              <a:solidFill>
                <a:schemeClr val="tx1">
                  <a:lumMod val="95000"/>
                  <a:lumOff val="5000"/>
                </a:schemeClr>
              </a:solidFill>
            </a:endParaRPr>
          </a:p>
        </p:txBody>
      </p:sp>
      <p:sp>
        <p:nvSpPr>
          <p:cNvPr id="62" name="TextBox 61">
            <a:extLst>
              <a:ext uri="{FF2B5EF4-FFF2-40B4-BE49-F238E27FC236}">
                <a16:creationId xmlns:a16="http://schemas.microsoft.com/office/drawing/2014/main" id="{D84D1B8B-9120-6FBB-9495-0D9573EEC088}"/>
              </a:ext>
            </a:extLst>
          </p:cNvPr>
          <p:cNvSpPr txBox="1"/>
          <p:nvPr/>
        </p:nvSpPr>
        <p:spPr>
          <a:xfrm>
            <a:off x="8685903" y="2299708"/>
            <a:ext cx="3509281" cy="738664"/>
          </a:xfrm>
          <a:prstGeom prst="rect">
            <a:avLst/>
          </a:prstGeom>
          <a:noFill/>
        </p:spPr>
        <p:txBody>
          <a:bodyPr wrap="square" rtlCol="0">
            <a:spAutoFit/>
          </a:bodyPr>
          <a:lstStyle/>
          <a:p>
            <a:r>
              <a:rPr lang="en-US" sz="1400" b="1" dirty="0"/>
              <a:t>Emerging Markets:</a:t>
            </a:r>
            <a:r>
              <a:rPr lang="en-US" sz="1400" dirty="0"/>
              <a:t> Countries like India, Portugal, and Ireland show moderate revenue generation</a:t>
            </a:r>
            <a:endParaRPr lang="en-US" sz="1400" dirty="0">
              <a:solidFill>
                <a:schemeClr val="tx1">
                  <a:lumMod val="95000"/>
                  <a:lumOff val="5000"/>
                </a:schemeClr>
              </a:solidFill>
            </a:endParaRPr>
          </a:p>
        </p:txBody>
      </p:sp>
      <p:sp>
        <p:nvSpPr>
          <p:cNvPr id="63" name="TextBox 62">
            <a:extLst>
              <a:ext uri="{FF2B5EF4-FFF2-40B4-BE49-F238E27FC236}">
                <a16:creationId xmlns:a16="http://schemas.microsoft.com/office/drawing/2014/main" id="{54019164-8A4A-BFCF-2D77-06F5EA240515}"/>
              </a:ext>
            </a:extLst>
          </p:cNvPr>
          <p:cNvSpPr txBox="1"/>
          <p:nvPr/>
        </p:nvSpPr>
        <p:spPr>
          <a:xfrm>
            <a:off x="668741" y="5649868"/>
            <a:ext cx="11136572" cy="954107"/>
          </a:xfrm>
          <a:prstGeom prst="rect">
            <a:avLst/>
          </a:prstGeom>
          <a:noFill/>
        </p:spPr>
        <p:txBody>
          <a:bodyPr wrap="square" rtlCol="0">
            <a:spAutoFit/>
          </a:bodyPr>
          <a:lstStyle/>
          <a:p>
            <a:r>
              <a:rPr lang="en-US" sz="1400" dirty="0"/>
              <a:t>Overall, the data indicates a significant disparity in revenue generation across countries. The USA stands out as the dominant market, while other countries exhibit varying levels of revenue.</a:t>
            </a:r>
          </a:p>
          <a:p>
            <a:r>
              <a:rPr lang="en-GB" sz="1400" dirty="0"/>
              <a:t>The top 4 countries USA, Canada, Brazil, France account for more than 50% of revenue generation worldwide</a:t>
            </a:r>
            <a:br>
              <a:rPr lang="en-US" sz="1400" dirty="0"/>
            </a:br>
            <a:r>
              <a:rPr lang="en-US" sz="1400" dirty="0"/>
              <a:t>.</a:t>
            </a:r>
            <a:endParaRPr lang="en-US" sz="1400" dirty="0">
              <a:solidFill>
                <a:schemeClr val="tx1">
                  <a:lumMod val="95000"/>
                  <a:lumOff val="5000"/>
                </a:schemeClr>
              </a:solidFill>
              <a:latin typeface="Arial" panose="020B0604020202020204" pitchFamily="34" charset="0"/>
              <a:cs typeface="Arial" panose="020B0604020202020204" pitchFamily="34" charset="0"/>
            </a:endParaRPr>
          </a:p>
        </p:txBody>
      </p:sp>
      <p:graphicFrame>
        <p:nvGraphicFramePr>
          <p:cNvPr id="2" name="Chart 1">
            <a:extLst>
              <a:ext uri="{FF2B5EF4-FFF2-40B4-BE49-F238E27FC236}">
                <a16:creationId xmlns:a16="http://schemas.microsoft.com/office/drawing/2014/main" id="{9488D237-5858-E07D-4550-80D64154595F}"/>
              </a:ext>
            </a:extLst>
          </p:cNvPr>
          <p:cNvGraphicFramePr>
            <a:graphicFrameLocks/>
          </p:cNvGraphicFramePr>
          <p:nvPr>
            <p:extLst>
              <p:ext uri="{D42A27DB-BD31-4B8C-83A1-F6EECF244321}">
                <p14:modId xmlns:p14="http://schemas.microsoft.com/office/powerpoint/2010/main" val="172157216"/>
              </p:ext>
            </p:extLst>
          </p:nvPr>
        </p:nvGraphicFramePr>
        <p:xfrm>
          <a:off x="558273" y="1115791"/>
          <a:ext cx="7198459" cy="437060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Table 2">
            <a:extLst>
              <a:ext uri="{FF2B5EF4-FFF2-40B4-BE49-F238E27FC236}">
                <a16:creationId xmlns:a16="http://schemas.microsoft.com/office/drawing/2014/main" id="{AE9A951C-8EBB-A083-23D3-D300AEF57283}"/>
              </a:ext>
            </a:extLst>
          </p:cNvPr>
          <p:cNvGraphicFramePr>
            <a:graphicFrameLocks noGrp="1"/>
          </p:cNvGraphicFramePr>
          <p:nvPr>
            <p:extLst>
              <p:ext uri="{D42A27DB-BD31-4B8C-83A1-F6EECF244321}">
                <p14:modId xmlns:p14="http://schemas.microsoft.com/office/powerpoint/2010/main" val="183402039"/>
              </p:ext>
            </p:extLst>
          </p:nvPr>
        </p:nvGraphicFramePr>
        <p:xfrm>
          <a:off x="5778666" y="1182744"/>
          <a:ext cx="1905000" cy="2979420"/>
        </p:xfrm>
        <a:graphic>
          <a:graphicData uri="http://schemas.openxmlformats.org/drawingml/2006/table">
            <a:tbl>
              <a:tblPr/>
              <a:tblGrid>
                <a:gridCol w="952500">
                  <a:extLst>
                    <a:ext uri="{9D8B030D-6E8A-4147-A177-3AD203B41FA5}">
                      <a16:colId xmlns:a16="http://schemas.microsoft.com/office/drawing/2014/main" val="2633874997"/>
                    </a:ext>
                  </a:extLst>
                </a:gridCol>
                <a:gridCol w="952500">
                  <a:extLst>
                    <a:ext uri="{9D8B030D-6E8A-4147-A177-3AD203B41FA5}">
                      <a16:colId xmlns:a16="http://schemas.microsoft.com/office/drawing/2014/main" val="2394195946"/>
                    </a:ext>
                  </a:extLst>
                </a:gridCol>
              </a:tblGrid>
              <a:tr h="200025">
                <a:tc>
                  <a:txBody>
                    <a:bodyPr/>
                    <a:lstStyle/>
                    <a:p>
                      <a:pPr rtl="0" fontAlgn="b"/>
                      <a:r>
                        <a:rPr lang="en-US" sz="1200" baseline="0">
                          <a:solidFill>
                            <a:schemeClr val="bg1"/>
                          </a:solidFill>
                          <a:effectLst/>
                        </a:rPr>
                        <a:t>Country</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US" sz="1200" baseline="0" dirty="0">
                          <a:solidFill>
                            <a:schemeClr val="bg1"/>
                          </a:solidFill>
                          <a:effectLst/>
                        </a:rPr>
                        <a:t>Total Purchase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693460183"/>
                  </a:ext>
                </a:extLst>
              </a:tr>
              <a:tr h="200025">
                <a:tc>
                  <a:txBody>
                    <a:bodyPr/>
                    <a:lstStyle/>
                    <a:p>
                      <a:pPr rtl="0" fontAlgn="b"/>
                      <a:r>
                        <a:rPr lang="en-US" sz="1200" baseline="0">
                          <a:solidFill>
                            <a:schemeClr val="bg1"/>
                          </a:solidFill>
                          <a:effectLst/>
                        </a:rPr>
                        <a:t>USA</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200" baseline="0">
                          <a:solidFill>
                            <a:schemeClr val="bg1"/>
                          </a:solidFill>
                          <a:effectLst/>
                        </a:rPr>
                        <a:t>1040.49</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916036649"/>
                  </a:ext>
                </a:extLst>
              </a:tr>
              <a:tr h="200025">
                <a:tc>
                  <a:txBody>
                    <a:bodyPr/>
                    <a:lstStyle/>
                    <a:p>
                      <a:pPr rtl="0" fontAlgn="b"/>
                      <a:r>
                        <a:rPr lang="en-US" sz="1200" baseline="0">
                          <a:solidFill>
                            <a:schemeClr val="bg1"/>
                          </a:solidFill>
                          <a:effectLst/>
                        </a:rPr>
                        <a:t>Canada</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200" baseline="0">
                          <a:solidFill>
                            <a:schemeClr val="bg1"/>
                          </a:solidFill>
                          <a:effectLst/>
                        </a:rPr>
                        <a:t>535.59</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615670781"/>
                  </a:ext>
                </a:extLst>
              </a:tr>
              <a:tr h="200025">
                <a:tc>
                  <a:txBody>
                    <a:bodyPr/>
                    <a:lstStyle/>
                    <a:p>
                      <a:pPr rtl="0" fontAlgn="b"/>
                      <a:r>
                        <a:rPr lang="en-US" sz="1200" baseline="0">
                          <a:solidFill>
                            <a:schemeClr val="bg1"/>
                          </a:solidFill>
                          <a:effectLst/>
                        </a:rPr>
                        <a:t>Brazil</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200" baseline="0">
                          <a:solidFill>
                            <a:schemeClr val="bg1"/>
                          </a:solidFill>
                          <a:effectLst/>
                        </a:rPr>
                        <a:t>427.68</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698149319"/>
                  </a:ext>
                </a:extLst>
              </a:tr>
              <a:tr h="200025">
                <a:tc>
                  <a:txBody>
                    <a:bodyPr/>
                    <a:lstStyle/>
                    <a:p>
                      <a:pPr rtl="0" fontAlgn="b"/>
                      <a:r>
                        <a:rPr lang="en-US" sz="1200" baseline="0">
                          <a:solidFill>
                            <a:schemeClr val="bg1"/>
                          </a:solidFill>
                          <a:effectLst/>
                        </a:rPr>
                        <a:t>France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200" baseline="0">
                          <a:solidFill>
                            <a:schemeClr val="bg1"/>
                          </a:solidFill>
                          <a:effectLst/>
                        </a:rPr>
                        <a:t>389.07</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637633458"/>
                  </a:ext>
                </a:extLst>
              </a:tr>
              <a:tr h="200025">
                <a:tc>
                  <a:txBody>
                    <a:bodyPr/>
                    <a:lstStyle/>
                    <a:p>
                      <a:pPr rtl="0" fontAlgn="b"/>
                      <a:r>
                        <a:rPr lang="en-US" sz="1200" baseline="0">
                          <a:solidFill>
                            <a:schemeClr val="bg1"/>
                          </a:solidFill>
                          <a:effectLst/>
                        </a:rPr>
                        <a:t>Germany</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200" baseline="0">
                          <a:solidFill>
                            <a:schemeClr val="bg1"/>
                          </a:solidFill>
                          <a:effectLst/>
                        </a:rPr>
                        <a:t>334.62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50712045"/>
                  </a:ext>
                </a:extLst>
              </a:tr>
              <a:tr h="200025">
                <a:tc>
                  <a:txBody>
                    <a:bodyPr/>
                    <a:lstStyle/>
                    <a:p>
                      <a:pPr rtl="0" fontAlgn="b"/>
                      <a:r>
                        <a:rPr lang="en-US" sz="1200" baseline="0">
                          <a:solidFill>
                            <a:schemeClr val="bg1"/>
                          </a:solidFill>
                          <a:effectLst/>
                        </a:rPr>
                        <a:t>Czech Republic</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200" baseline="0">
                          <a:solidFill>
                            <a:schemeClr val="bg1"/>
                          </a:solidFill>
                          <a:effectLst/>
                        </a:rPr>
                        <a:t>273.24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928024925"/>
                  </a:ext>
                </a:extLst>
              </a:tr>
              <a:tr h="200025">
                <a:tc>
                  <a:txBody>
                    <a:bodyPr/>
                    <a:lstStyle/>
                    <a:p>
                      <a:pPr rtl="0" fontAlgn="b"/>
                      <a:r>
                        <a:rPr lang="en-US" sz="1200" baseline="0">
                          <a:solidFill>
                            <a:schemeClr val="bg1"/>
                          </a:solidFill>
                          <a:effectLst/>
                        </a:rPr>
                        <a:t>United Kingdom</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200" baseline="0">
                          <a:solidFill>
                            <a:schemeClr val="bg1"/>
                          </a:solidFill>
                          <a:effectLst/>
                        </a:rPr>
                        <a:t>245.52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006384133"/>
                  </a:ext>
                </a:extLst>
              </a:tr>
              <a:tr h="200025">
                <a:tc>
                  <a:txBody>
                    <a:bodyPr/>
                    <a:lstStyle/>
                    <a:p>
                      <a:pPr rtl="0" fontAlgn="b"/>
                      <a:r>
                        <a:rPr lang="en-US" sz="1200" baseline="0">
                          <a:solidFill>
                            <a:schemeClr val="bg1"/>
                          </a:solidFill>
                          <a:effectLst/>
                        </a:rPr>
                        <a:t>Portugal</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200" baseline="0" dirty="0">
                          <a:solidFill>
                            <a:schemeClr val="bg1"/>
                          </a:solidFill>
                          <a:effectLst/>
                        </a:rPr>
                        <a:t>185.13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930396183"/>
                  </a:ext>
                </a:extLst>
              </a:tr>
              <a:tr h="200025">
                <a:tc>
                  <a:txBody>
                    <a:bodyPr/>
                    <a:lstStyle/>
                    <a:p>
                      <a:pPr rtl="0" fontAlgn="b"/>
                      <a:r>
                        <a:rPr lang="en-US" sz="1200" baseline="0">
                          <a:solidFill>
                            <a:schemeClr val="bg1"/>
                          </a:solidFill>
                          <a:effectLst/>
                        </a:rPr>
                        <a:t>India</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200" baseline="0">
                          <a:solidFill>
                            <a:schemeClr val="bg1"/>
                          </a:solidFill>
                          <a:effectLst/>
                        </a:rPr>
                        <a:t>183.15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876082436"/>
                  </a:ext>
                </a:extLst>
              </a:tr>
              <a:tr h="200025">
                <a:tc>
                  <a:txBody>
                    <a:bodyPr/>
                    <a:lstStyle/>
                    <a:p>
                      <a:pPr rtl="0" fontAlgn="b"/>
                      <a:r>
                        <a:rPr lang="en-US" sz="1200" baseline="0">
                          <a:solidFill>
                            <a:schemeClr val="bg1"/>
                          </a:solidFill>
                          <a:effectLst/>
                        </a:rPr>
                        <a:t>Ireland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200" baseline="0" dirty="0">
                          <a:solidFill>
                            <a:schemeClr val="bg1"/>
                          </a:solidFill>
                          <a:effectLst/>
                        </a:rPr>
                        <a:t>114.84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302681879"/>
                  </a:ext>
                </a:extLst>
              </a:tr>
            </a:tbl>
          </a:graphicData>
        </a:graphic>
      </p:graphicFrame>
      <p:sp>
        <p:nvSpPr>
          <p:cNvPr id="5" name="TextBox 4">
            <a:extLst>
              <a:ext uri="{FF2B5EF4-FFF2-40B4-BE49-F238E27FC236}">
                <a16:creationId xmlns:a16="http://schemas.microsoft.com/office/drawing/2014/main" id="{D06D648A-0B66-0214-B6B9-781F920FE9CF}"/>
              </a:ext>
            </a:extLst>
          </p:cNvPr>
          <p:cNvSpPr txBox="1"/>
          <p:nvPr/>
        </p:nvSpPr>
        <p:spPr>
          <a:xfrm>
            <a:off x="8683811" y="3010640"/>
            <a:ext cx="3509281" cy="1169551"/>
          </a:xfrm>
          <a:prstGeom prst="rect">
            <a:avLst/>
          </a:prstGeom>
          <a:noFill/>
        </p:spPr>
        <p:txBody>
          <a:bodyPr wrap="square" rtlCol="0">
            <a:spAutoFit/>
          </a:bodyPr>
          <a:lstStyle/>
          <a:p>
            <a:r>
              <a:rPr lang="en-US" sz="1400" b="1" dirty="0"/>
              <a:t>Developed Markets:</a:t>
            </a:r>
            <a:r>
              <a:rPr lang="en-US" sz="1400" dirty="0"/>
              <a:t> European countries, including the United Kingdom, Germany, and France, demonstrate strong revenue generation, indicating a mature and developed music market</a:t>
            </a:r>
            <a:endParaRPr lang="en-US" sz="1400" dirty="0">
              <a:solidFill>
                <a:schemeClr val="tx1">
                  <a:lumMod val="95000"/>
                  <a:lumOff val="5000"/>
                </a:schemeClr>
              </a:solidFill>
            </a:endParaRPr>
          </a:p>
        </p:txBody>
      </p:sp>
      <p:sp>
        <p:nvSpPr>
          <p:cNvPr id="7" name="TextBox 6">
            <a:extLst>
              <a:ext uri="{FF2B5EF4-FFF2-40B4-BE49-F238E27FC236}">
                <a16:creationId xmlns:a16="http://schemas.microsoft.com/office/drawing/2014/main" id="{B539C923-5DF0-BF9F-E900-6F99A76A60C1}"/>
              </a:ext>
            </a:extLst>
          </p:cNvPr>
          <p:cNvSpPr txBox="1"/>
          <p:nvPr/>
        </p:nvSpPr>
        <p:spPr>
          <a:xfrm>
            <a:off x="8671936" y="4444420"/>
            <a:ext cx="3133377" cy="984885"/>
          </a:xfrm>
          <a:prstGeom prst="rect">
            <a:avLst/>
          </a:prstGeom>
          <a:noFill/>
        </p:spPr>
        <p:txBody>
          <a:bodyPr wrap="square" rtlCol="0">
            <a:spAutoFit/>
          </a:bodyPr>
          <a:lstStyle/>
          <a:p>
            <a:r>
              <a:rPr lang="en-US" sz="1600" b="1" u="none" strike="noStrike" spc="184" dirty="0">
                <a:solidFill>
                  <a:srgbClr val="010101"/>
                </a:solidFill>
                <a:latin typeface="Archivo Black"/>
                <a:ea typeface="Archivo Black"/>
                <a:cs typeface="Archivo Black"/>
                <a:sym typeface="Archivo Black"/>
              </a:rPr>
              <a:t>STATISTICS</a:t>
            </a:r>
            <a:endParaRPr lang="en-US" sz="1400" b="1" u="none" strike="noStrike" spc="184" dirty="0">
              <a:solidFill>
                <a:srgbClr val="010101"/>
              </a:solidFill>
              <a:latin typeface="Archivo Black"/>
              <a:ea typeface="Archivo Black"/>
              <a:cs typeface="Archivo Black"/>
              <a:sym typeface="Archivo Black"/>
            </a:endParaRPr>
          </a:p>
          <a:p>
            <a:r>
              <a:rPr lang="en-GB" sz="1400" dirty="0"/>
              <a:t>The top </a:t>
            </a:r>
            <a:r>
              <a:rPr lang="en-GB" sz="1400" b="1" dirty="0"/>
              <a:t>4</a:t>
            </a:r>
            <a:r>
              <a:rPr lang="en-GB" sz="1400" dirty="0"/>
              <a:t> countries USA, Canada, Brazil, France account for more than </a:t>
            </a:r>
            <a:r>
              <a:rPr lang="en-GB" sz="1400" b="1" dirty="0"/>
              <a:t>50% </a:t>
            </a:r>
            <a:r>
              <a:rPr lang="en-GB" sz="1400" dirty="0"/>
              <a:t>of revenue generation worldwide</a:t>
            </a:r>
            <a:r>
              <a:rPr lang="en-US" sz="1400" dirty="0"/>
              <a:t>.</a:t>
            </a:r>
            <a:endParaRPr lang="en-US" sz="1400" dirty="0">
              <a:solidFill>
                <a:schemeClr val="tx1">
                  <a:lumMod val="95000"/>
                  <a:lumOff val="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3666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3">
            <a:extLst>
              <a:ext uri="{FF2B5EF4-FFF2-40B4-BE49-F238E27FC236}">
                <a16:creationId xmlns:a16="http://schemas.microsoft.com/office/drawing/2014/main" id="{A1F698E5-9BBE-9A38-23FA-190FE35BEB25}"/>
              </a:ext>
            </a:extLst>
          </p:cNvPr>
          <p:cNvGrpSpPr/>
          <p:nvPr/>
        </p:nvGrpSpPr>
        <p:grpSpPr>
          <a:xfrm>
            <a:off x="70951" y="95200"/>
            <a:ext cx="9237785" cy="857123"/>
            <a:chOff x="0" y="0"/>
            <a:chExt cx="1876002" cy="218865"/>
          </a:xfrm>
        </p:grpSpPr>
        <p:sp>
          <p:nvSpPr>
            <p:cNvPr id="24" name="Freeform 4">
              <a:extLst>
                <a:ext uri="{FF2B5EF4-FFF2-40B4-BE49-F238E27FC236}">
                  <a16:creationId xmlns:a16="http://schemas.microsoft.com/office/drawing/2014/main" id="{69AA4113-90BE-D160-38DE-3073E0B7A69B}"/>
                </a:ext>
              </a:extLst>
            </p:cNvPr>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gradFill>
              <a:gsLst>
                <a:gs pos="0">
                  <a:schemeClr val="tx1">
                    <a:lumMod val="95000"/>
                    <a:lumOff val="5000"/>
                  </a:schemeClr>
                </a:gs>
                <a:gs pos="100000">
                  <a:schemeClr val="bg1">
                    <a:lumMod val="50000"/>
                  </a:schemeClr>
                </a:gs>
              </a:gsLst>
              <a:lin ang="0" scaled="0"/>
            </a:gradFill>
            <a:ln cap="sq">
              <a:noFill/>
              <a:prstDash val="solid"/>
              <a:miter/>
            </a:ln>
          </p:spPr>
        </p:sp>
        <p:sp>
          <p:nvSpPr>
            <p:cNvPr id="25" name="TextBox 5">
              <a:extLst>
                <a:ext uri="{FF2B5EF4-FFF2-40B4-BE49-F238E27FC236}">
                  <a16:creationId xmlns:a16="http://schemas.microsoft.com/office/drawing/2014/main" id="{757AB4C8-07F1-DE67-BF3A-D46B71E4786F}"/>
                </a:ext>
              </a:extLst>
            </p:cNvPr>
            <p:cNvSpPr txBox="1"/>
            <p:nvPr/>
          </p:nvSpPr>
          <p:spPr>
            <a:xfrm>
              <a:off x="101600" y="-19050"/>
              <a:ext cx="1672802" cy="237915"/>
            </a:xfrm>
            <a:prstGeom prst="rect">
              <a:avLst/>
            </a:prstGeom>
          </p:spPr>
          <p:txBody>
            <a:bodyPr lIns="33867" tIns="33867" rIns="33867" bIns="33867" rtlCol="0" anchor="ctr"/>
            <a:lstStyle/>
            <a:p>
              <a:pPr algn="ctr">
                <a:lnSpc>
                  <a:spcPts val="1906"/>
                </a:lnSpc>
                <a:spcBef>
                  <a:spcPct val="0"/>
                </a:spcBef>
              </a:pPr>
              <a:endParaRPr sz="1200"/>
            </a:p>
          </p:txBody>
        </p:sp>
      </p:grpSp>
      <p:sp>
        <p:nvSpPr>
          <p:cNvPr id="26" name="TextBox 27">
            <a:extLst>
              <a:ext uri="{FF2B5EF4-FFF2-40B4-BE49-F238E27FC236}">
                <a16:creationId xmlns:a16="http://schemas.microsoft.com/office/drawing/2014/main" id="{09595502-3D43-47B1-86E3-FEF608C43F20}"/>
              </a:ext>
            </a:extLst>
          </p:cNvPr>
          <p:cNvSpPr txBox="1"/>
          <p:nvPr/>
        </p:nvSpPr>
        <p:spPr>
          <a:xfrm>
            <a:off x="973976" y="258668"/>
            <a:ext cx="6205553" cy="530273"/>
          </a:xfrm>
          <a:prstGeom prst="rect">
            <a:avLst/>
          </a:prstGeom>
        </p:spPr>
        <p:txBody>
          <a:bodyPr lIns="0" tIns="0" rIns="0" bIns="0" rtlCol="0" anchor="t">
            <a:spAutoFit/>
          </a:bodyPr>
          <a:lstStyle/>
          <a:p>
            <a:pPr algn="ctr">
              <a:lnSpc>
                <a:spcPts val="4366"/>
              </a:lnSpc>
              <a:spcBef>
                <a:spcPct val="0"/>
              </a:spcBef>
            </a:pPr>
            <a:r>
              <a:rPr lang="en-US" sz="3163" spc="25" dirty="0">
                <a:solidFill>
                  <a:srgbClr val="FFFFFF"/>
                </a:solidFill>
                <a:latin typeface="Archivo Black"/>
                <a:ea typeface="Archivo Black"/>
                <a:cs typeface="Archivo Black"/>
                <a:sym typeface="Archivo Black"/>
              </a:rPr>
              <a:t>% Contribution by each genre in USA</a:t>
            </a:r>
          </a:p>
        </p:txBody>
      </p:sp>
      <p:grpSp>
        <p:nvGrpSpPr>
          <p:cNvPr id="46" name="Group 45">
            <a:extLst>
              <a:ext uri="{FF2B5EF4-FFF2-40B4-BE49-F238E27FC236}">
                <a16:creationId xmlns:a16="http://schemas.microsoft.com/office/drawing/2014/main" id="{731CCAD0-118E-1ADE-848B-5AD6F415018D}"/>
              </a:ext>
            </a:extLst>
          </p:cNvPr>
          <p:cNvGrpSpPr/>
          <p:nvPr/>
        </p:nvGrpSpPr>
        <p:grpSpPr>
          <a:xfrm>
            <a:off x="8629344" y="1666274"/>
            <a:ext cx="3598708" cy="2149519"/>
            <a:chOff x="3629808" y="1758464"/>
            <a:chExt cx="3478760" cy="1859801"/>
          </a:xfrm>
        </p:grpSpPr>
        <p:sp>
          <p:nvSpPr>
            <p:cNvPr id="47" name="Round Same Side Corner Rectangle 3">
              <a:extLst>
                <a:ext uri="{FF2B5EF4-FFF2-40B4-BE49-F238E27FC236}">
                  <a16:creationId xmlns:a16="http://schemas.microsoft.com/office/drawing/2014/main" id="{8FA9AEEE-692E-A030-4F59-934C93104EF3}"/>
                </a:ext>
              </a:extLst>
            </p:cNvPr>
            <p:cNvSpPr/>
            <p:nvPr/>
          </p:nvSpPr>
          <p:spPr>
            <a:xfrm rot="5400000">
              <a:off x="5038750" y="349522"/>
              <a:ext cx="574429" cy="3392313"/>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en-US" dirty="0">
                <a:solidFill>
                  <a:schemeClr val="bg1"/>
                </a:solidFill>
                <a:latin typeface="Arial" panose="020B0604020202020204" pitchFamily="34" charset="0"/>
                <a:cs typeface="Arial" panose="020B0604020202020204" pitchFamily="34" charset="0"/>
              </a:endParaRPr>
            </a:p>
          </p:txBody>
        </p:sp>
        <p:sp>
          <p:nvSpPr>
            <p:cNvPr id="48" name="Round Same Side Corner Rectangle 4">
              <a:extLst>
                <a:ext uri="{FF2B5EF4-FFF2-40B4-BE49-F238E27FC236}">
                  <a16:creationId xmlns:a16="http://schemas.microsoft.com/office/drawing/2014/main" id="{B985AD01-04DA-7A10-B524-F59CA30C13AA}"/>
                </a:ext>
              </a:extLst>
            </p:cNvPr>
            <p:cNvSpPr/>
            <p:nvPr/>
          </p:nvSpPr>
          <p:spPr>
            <a:xfrm rot="5400000">
              <a:off x="5013656" y="1523352"/>
              <a:ext cx="737438" cy="3452387"/>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r"/>
              <a:endParaRPr lang="en-US" dirty="0">
                <a:solidFill>
                  <a:schemeClr val="bg1"/>
                </a:solidFill>
                <a:latin typeface="Arial" panose="020B0604020202020204" pitchFamily="34" charset="0"/>
                <a:cs typeface="Arial" panose="020B0604020202020204" pitchFamily="34" charset="0"/>
              </a:endParaRPr>
            </a:p>
          </p:txBody>
        </p:sp>
        <p:sp>
          <p:nvSpPr>
            <p:cNvPr id="49" name="Round Same Side Corner Rectangle 5">
              <a:extLst>
                <a:ext uri="{FF2B5EF4-FFF2-40B4-BE49-F238E27FC236}">
                  <a16:creationId xmlns:a16="http://schemas.microsoft.com/office/drawing/2014/main" id="{05F945C9-C4B2-1CBF-1112-62695C595C99}"/>
                </a:ext>
              </a:extLst>
            </p:cNvPr>
            <p:cNvSpPr/>
            <p:nvPr/>
          </p:nvSpPr>
          <p:spPr>
            <a:xfrm rot="5400000">
              <a:off x="5048271" y="907020"/>
              <a:ext cx="574433" cy="3402736"/>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r"/>
              <a:endParaRPr lang="en-US" dirty="0">
                <a:solidFill>
                  <a:schemeClr val="bg1"/>
                </a:solidFill>
                <a:latin typeface="Arial" panose="020B0604020202020204" pitchFamily="34" charset="0"/>
                <a:cs typeface="Arial" panose="020B0604020202020204" pitchFamily="34" charset="0"/>
              </a:endParaRPr>
            </a:p>
          </p:txBody>
        </p:sp>
      </p:grpSp>
      <p:grpSp>
        <p:nvGrpSpPr>
          <p:cNvPr id="4" name="Group 3">
            <a:extLst>
              <a:ext uri="{FF2B5EF4-FFF2-40B4-BE49-F238E27FC236}">
                <a16:creationId xmlns:a16="http://schemas.microsoft.com/office/drawing/2014/main" id="{70791244-81BC-556B-4322-B5BCC10435DD}"/>
              </a:ext>
            </a:extLst>
          </p:cNvPr>
          <p:cNvGrpSpPr/>
          <p:nvPr/>
        </p:nvGrpSpPr>
        <p:grpSpPr>
          <a:xfrm rot="1016791">
            <a:off x="7655595" y="3073870"/>
            <a:ext cx="1422288" cy="1852404"/>
            <a:chOff x="7350043" y="3815080"/>
            <a:chExt cx="1422288" cy="1852404"/>
          </a:xfrm>
        </p:grpSpPr>
        <p:grpSp>
          <p:nvGrpSpPr>
            <p:cNvPr id="42" name="Group 41">
              <a:extLst>
                <a:ext uri="{FF2B5EF4-FFF2-40B4-BE49-F238E27FC236}">
                  <a16:creationId xmlns:a16="http://schemas.microsoft.com/office/drawing/2014/main" id="{AD1D710D-E9C6-22F3-DEDE-5030398FADF7}"/>
                </a:ext>
              </a:extLst>
            </p:cNvPr>
            <p:cNvGrpSpPr/>
            <p:nvPr/>
          </p:nvGrpSpPr>
          <p:grpSpPr>
            <a:xfrm rot="21134459">
              <a:off x="8169605" y="4733595"/>
              <a:ext cx="602726" cy="933889"/>
              <a:chOff x="3344154" y="4171480"/>
              <a:chExt cx="1600996" cy="2500151"/>
            </a:xfrm>
          </p:grpSpPr>
          <p:sp>
            <p:nvSpPr>
              <p:cNvPr id="43" name="Rectangle 42">
                <a:extLst>
                  <a:ext uri="{FF2B5EF4-FFF2-40B4-BE49-F238E27FC236}">
                    <a16:creationId xmlns:a16="http://schemas.microsoft.com/office/drawing/2014/main" id="{C1FFC689-DAFA-FB85-6EC9-00A8D1EB4887}"/>
                  </a:ext>
                </a:extLst>
              </p:cNvPr>
              <p:cNvSpPr/>
              <p:nvPr/>
            </p:nvSpPr>
            <p:spPr>
              <a:xfrm rot="19506721">
                <a:off x="4100749" y="4548952"/>
                <a:ext cx="844401" cy="21226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E6F1CF8-CE54-A6F6-43C0-4B90D7A52202}"/>
                  </a:ext>
                </a:extLst>
              </p:cNvPr>
              <p:cNvSpPr/>
              <p:nvPr/>
            </p:nvSpPr>
            <p:spPr>
              <a:xfrm rot="19506721">
                <a:off x="3344154" y="4171480"/>
                <a:ext cx="573276" cy="3311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9BB9D2D-10E5-1AFF-2738-8204CE40602A}"/>
                  </a:ext>
                </a:extLst>
              </p:cNvPr>
              <p:cNvSpPr/>
              <p:nvPr/>
            </p:nvSpPr>
            <p:spPr>
              <a:xfrm rot="19506721">
                <a:off x="3457267" y="4434648"/>
                <a:ext cx="740564" cy="3339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164549D1-45AE-8238-E3BD-91DB7B28DD0F}"/>
                </a:ext>
              </a:extLst>
            </p:cNvPr>
            <p:cNvGrpSpPr/>
            <p:nvPr/>
          </p:nvGrpSpPr>
          <p:grpSpPr>
            <a:xfrm>
              <a:off x="7350043" y="3815080"/>
              <a:ext cx="1083855" cy="1065488"/>
              <a:chOff x="323799" y="1059174"/>
              <a:chExt cx="3657600" cy="3661505"/>
            </a:xfrm>
          </p:grpSpPr>
          <p:sp>
            <p:nvSpPr>
              <p:cNvPr id="52" name="Oval 51">
                <a:extLst>
                  <a:ext uri="{FF2B5EF4-FFF2-40B4-BE49-F238E27FC236}">
                    <a16:creationId xmlns:a16="http://schemas.microsoft.com/office/drawing/2014/main" id="{AF7FDA3C-7F7A-A466-10E2-44D79DA804FF}"/>
                  </a:ext>
                </a:extLst>
              </p:cNvPr>
              <p:cNvSpPr/>
              <p:nvPr/>
            </p:nvSpPr>
            <p:spPr>
              <a:xfrm>
                <a:off x="323799" y="1059174"/>
                <a:ext cx="3657600" cy="3661505"/>
              </a:xfrm>
              <a:prstGeom prst="ellipse">
                <a:avLst/>
              </a:prstGeom>
              <a:solidFill>
                <a:schemeClr val="accent6">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AA65E7E-A8DB-9F9E-3850-29CABBAE20FE}"/>
                  </a:ext>
                </a:extLst>
              </p:cNvPr>
              <p:cNvSpPr/>
              <p:nvPr/>
            </p:nvSpPr>
            <p:spPr>
              <a:xfrm>
                <a:off x="506679" y="1244006"/>
                <a:ext cx="3291840" cy="3291840"/>
              </a:xfrm>
              <a:prstGeom prst="ellipse">
                <a:avLst/>
              </a:prstGeom>
              <a:solidFill>
                <a:schemeClr val="accent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sp>
        <p:nvSpPr>
          <p:cNvPr id="56" name="Round Same Side Corner Rectangle 3">
            <a:extLst>
              <a:ext uri="{FF2B5EF4-FFF2-40B4-BE49-F238E27FC236}">
                <a16:creationId xmlns:a16="http://schemas.microsoft.com/office/drawing/2014/main" id="{7C4B9247-A630-8871-A433-1D1D602190EA}"/>
              </a:ext>
            </a:extLst>
          </p:cNvPr>
          <p:cNvSpPr/>
          <p:nvPr/>
        </p:nvSpPr>
        <p:spPr>
          <a:xfrm rot="5400000">
            <a:off x="6311527" y="1405158"/>
            <a:ext cx="1950950" cy="3091219"/>
          </a:xfrm>
          <a:prstGeom prst="round2SameRect">
            <a:avLst>
              <a:gd name="adj1" fmla="val 50000"/>
              <a:gd name="adj2"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3BFB6F36-6856-29CA-E8F2-04CA927F1123}"/>
              </a:ext>
            </a:extLst>
          </p:cNvPr>
          <p:cNvSpPr txBox="1"/>
          <p:nvPr/>
        </p:nvSpPr>
        <p:spPr>
          <a:xfrm>
            <a:off x="8670724" y="1731992"/>
            <a:ext cx="3657600" cy="523220"/>
          </a:xfrm>
          <a:prstGeom prst="rect">
            <a:avLst/>
          </a:prstGeom>
          <a:noFill/>
        </p:spPr>
        <p:txBody>
          <a:bodyPr wrap="square" rtlCol="0">
            <a:spAutoFit/>
          </a:bodyPr>
          <a:lstStyle/>
          <a:p>
            <a:r>
              <a:rPr lang="en-US" sz="1400" dirty="0"/>
              <a:t>Rock music is the top-selling genre, accounting for a 50% portion of total revenue in USA</a:t>
            </a:r>
            <a:endParaRPr lang="en-US" sz="1400" dirty="0">
              <a:solidFill>
                <a:schemeClr val="tx1">
                  <a:lumMod val="95000"/>
                  <a:lumOff val="5000"/>
                </a:schemeClr>
              </a:solidFill>
            </a:endParaRPr>
          </a:p>
        </p:txBody>
      </p:sp>
      <p:sp>
        <p:nvSpPr>
          <p:cNvPr id="62" name="TextBox 61">
            <a:extLst>
              <a:ext uri="{FF2B5EF4-FFF2-40B4-BE49-F238E27FC236}">
                <a16:creationId xmlns:a16="http://schemas.microsoft.com/office/drawing/2014/main" id="{D84D1B8B-9120-6FBB-9495-0D9573EEC088}"/>
              </a:ext>
            </a:extLst>
          </p:cNvPr>
          <p:cNvSpPr txBox="1"/>
          <p:nvPr/>
        </p:nvSpPr>
        <p:spPr>
          <a:xfrm>
            <a:off x="8670724" y="2328856"/>
            <a:ext cx="3410214" cy="523220"/>
          </a:xfrm>
          <a:prstGeom prst="rect">
            <a:avLst/>
          </a:prstGeom>
          <a:noFill/>
        </p:spPr>
        <p:txBody>
          <a:bodyPr wrap="square" rtlCol="0">
            <a:spAutoFit/>
          </a:bodyPr>
          <a:lstStyle/>
          <a:p>
            <a:r>
              <a:rPr lang="en-US" sz="1400" dirty="0"/>
              <a:t>Alternative and Punk music genres also have substantial market shares.</a:t>
            </a:r>
            <a:endParaRPr lang="en-US" sz="1400" dirty="0">
              <a:solidFill>
                <a:schemeClr val="tx1">
                  <a:lumMod val="95000"/>
                  <a:lumOff val="5000"/>
                </a:schemeClr>
              </a:solidFill>
            </a:endParaRPr>
          </a:p>
        </p:txBody>
      </p:sp>
      <p:sp>
        <p:nvSpPr>
          <p:cNvPr id="64" name="TextBox 63">
            <a:extLst>
              <a:ext uri="{FF2B5EF4-FFF2-40B4-BE49-F238E27FC236}">
                <a16:creationId xmlns:a16="http://schemas.microsoft.com/office/drawing/2014/main" id="{6189FF5D-1D54-644F-AC71-DE0C2F50BE83}"/>
              </a:ext>
            </a:extLst>
          </p:cNvPr>
          <p:cNvSpPr txBox="1"/>
          <p:nvPr/>
        </p:nvSpPr>
        <p:spPr>
          <a:xfrm>
            <a:off x="8629343" y="2980558"/>
            <a:ext cx="3657600" cy="738664"/>
          </a:xfrm>
          <a:prstGeom prst="rect">
            <a:avLst/>
          </a:prstGeom>
          <a:noFill/>
        </p:spPr>
        <p:txBody>
          <a:bodyPr wrap="square" rtlCol="0">
            <a:spAutoFit/>
          </a:bodyPr>
          <a:lstStyle/>
          <a:p>
            <a:r>
              <a:rPr lang="en-US" sz="1400" dirty="0"/>
              <a:t>Overall, the chart indicates a diverse music landscape with Rock, Alternative &amp; Punk emerging as the leading genres</a:t>
            </a:r>
            <a:endParaRPr lang="en-US" sz="1400" dirty="0">
              <a:solidFill>
                <a:schemeClr val="tx1">
                  <a:lumMod val="95000"/>
                  <a:lumOff val="5000"/>
                </a:schemeClr>
              </a:solidFill>
            </a:endParaRPr>
          </a:p>
        </p:txBody>
      </p:sp>
      <p:graphicFrame>
        <p:nvGraphicFramePr>
          <p:cNvPr id="2" name="Chart 1">
            <a:extLst>
              <a:ext uri="{FF2B5EF4-FFF2-40B4-BE49-F238E27FC236}">
                <a16:creationId xmlns:a16="http://schemas.microsoft.com/office/drawing/2014/main" id="{7EFE647B-2ABC-89B8-32FA-3C446AAD6D06}"/>
              </a:ext>
            </a:extLst>
          </p:cNvPr>
          <p:cNvGraphicFramePr>
            <a:graphicFrameLocks/>
          </p:cNvGraphicFramePr>
          <p:nvPr>
            <p:extLst>
              <p:ext uri="{D42A27DB-BD31-4B8C-83A1-F6EECF244321}">
                <p14:modId xmlns:p14="http://schemas.microsoft.com/office/powerpoint/2010/main" val="3460756616"/>
              </p:ext>
            </p:extLst>
          </p:nvPr>
        </p:nvGraphicFramePr>
        <p:xfrm>
          <a:off x="478554" y="1133412"/>
          <a:ext cx="7422311" cy="523498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745946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1659</TotalTime>
  <Words>1620</Words>
  <Application>Microsoft Office PowerPoint</Application>
  <PresentationFormat>Widescreen</PresentationFormat>
  <Paragraphs>186</Paragraphs>
  <Slides>16</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Archivo Black</vt:lpstr>
      <vt:lpstr>Arial</vt:lpstr>
      <vt:lpstr>Calibri</vt:lpstr>
      <vt:lpstr>Calibri body</vt:lpstr>
      <vt:lpstr>Calibri Light</vt:lpstr>
      <vt:lpstr>Montserrat Classic</vt:lpstr>
      <vt:lpstr>Montserrat Classic Bold</vt:lpstr>
      <vt:lpstr>Montserrat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Shreyas Goyal</dc:creator>
  <cp:lastModifiedBy>Shreyas Goyal</cp:lastModifiedBy>
  <cp:revision>2</cp:revision>
  <dcterms:created xsi:type="dcterms:W3CDTF">2024-07-05T17:12:43Z</dcterms:created>
  <dcterms:modified xsi:type="dcterms:W3CDTF">2024-10-16T16:10:28Z</dcterms:modified>
</cp:coreProperties>
</file>